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69" r:id="rId3"/>
    <p:sldId id="282" r:id="rId4"/>
    <p:sldId id="294" r:id="rId5"/>
    <p:sldId id="283" r:id="rId6"/>
    <p:sldId id="281" r:id="rId7"/>
    <p:sldId id="287" r:id="rId8"/>
    <p:sldId id="284" r:id="rId9"/>
    <p:sldId id="289" r:id="rId10"/>
    <p:sldId id="290" r:id="rId11"/>
    <p:sldId id="291" r:id="rId12"/>
    <p:sldId id="296" r:id="rId13"/>
    <p:sldId id="295" r:id="rId14"/>
    <p:sldId id="292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74" autoAdjust="0"/>
    <p:restoredTop sz="94599" autoAdjust="0"/>
  </p:normalViewPr>
  <p:slideViewPr>
    <p:cSldViewPr snapToGrid="0">
      <p:cViewPr varScale="1">
        <p:scale>
          <a:sx n="83" d="100"/>
          <a:sy n="83" d="100"/>
        </p:scale>
        <p:origin x="224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27730-E372-4A73-B630-1E6F5E7EF891}" type="datetimeFigureOut">
              <a:rPr lang="en-US" smtClean="0"/>
              <a:t>3/14/26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4D957-EDF5-4A2F-901C-0F036FFA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11DE-6B13-47D9-A2C2-15B3CD1140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6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0E03F-32E0-99CC-ADCE-5930EF127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FA860-D0A3-1469-4CE8-6373905C9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8EDFF-C379-857C-F22B-7EC4BEBD6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F05A1-4726-62DF-A9B9-A43B78EA7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311DE-6B13-47D9-A2C2-15B3CD1140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80C4-7A9E-3193-A009-6969F74F7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2E53-91DE-B045-40B2-55EA3412F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4051-5639-C5AA-3BCD-CBAE8C7D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5D730-6AAF-35E6-8E7A-C9D0A95B9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1EF72-C5CA-E43B-95AB-585B5E98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8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B7FA-B8D9-9512-F2B3-8CA04566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EE986-C47A-BC23-D34C-E3C206D93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B16F-CF96-B483-B087-C333DC18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077D-8094-4F79-6890-12F2070F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BE127-F66A-CA44-C881-7CF4B967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3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B97AAC-AC43-FEEF-98A9-2DC5DF6A3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6C069-2E1C-16C2-F7FB-E97D4137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0E920-2717-06E5-F3E0-D97977D7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8C1D2-188D-F36F-A625-B4A9AE07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79FD6-5EE4-6000-3A80-39FD7222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C0A1-105B-3664-52B0-C17FB82A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9D72-F8A5-6428-6F17-891A46F33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D362-5DDA-844F-11D2-8216803A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F84E3-20BD-FB8E-1986-ED2A57FE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AB931-530C-9F10-8F73-2C5484F1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23532-6553-938C-C765-5C509672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D7059-6AF8-B93F-6EC9-D1C9BC607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E81F2-056E-CB29-5017-C76F0557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6EBE2-CDC3-1FB2-D928-A0A88517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ED48-E432-56D6-A3DF-274B48FF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33701-12C5-32CF-AB99-2D6CE2E0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180C3-FB43-4B3C-86D3-B544D42A6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DE187-B2EA-B7E9-1155-CAE73E5A1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99385-2C4D-68D7-5B69-2F84B696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53DE3-77A7-9F48-DBF4-3AEC1384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2A438-553D-6813-856E-9F0A869D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D659-D539-2C1D-61FF-D982184E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7460-60C2-312C-843B-029C2431D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25FEA-F287-643D-9A10-68CD095C1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333A3-BAAA-F5E1-91CE-648A1FC3A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37346-2160-4550-244E-B537C750C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24C57-6220-4CB7-4D49-B8521447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CC733-3989-DE03-9009-A4C53813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361F2-85B0-CFD3-AF76-A5DC9C76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8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8F15-3669-53EB-2E04-CCA15903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90EC6-8E91-C63B-BAE7-D6BC7152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7ADA1-B93E-D2D6-56AF-2AF904A2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698BC-49C2-1E94-CF34-5F546001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8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DD97F-EBAD-4117-154F-30E66938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A3481-759F-C526-E241-B958782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2E37B-F98B-EDFF-3AAE-A1EF106E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4BE2-253F-3CC5-781E-B35022A4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06BF-0210-7C89-68F1-644D9791F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513FF-D593-EE04-80B6-A947A45F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FAE97-2068-272E-E9FF-05D437E86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E7D53-1DC9-184A-8F21-6C6BAE35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C2061-7F2B-E1BC-6346-2905C3D1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2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92F5-75F2-B139-C03D-27B15F0F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CE5D39-D012-E322-8E4C-051834F15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C058F-3621-B744-4190-413DBA734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75313-9836-DA10-438C-95110724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D2832-8295-6E08-800C-1E600173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9B7E1-CA42-C0B3-BEF3-52F7FC8F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8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D4E226-D880-0D6F-EBAB-AA02FB39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5E7BE-D385-CDB2-99CA-27186A190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F4163-7D69-B38E-822E-1F0C03CC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FFF70-FD3C-4566-A645-82A4AEAAA384}" type="datetimeFigureOut">
              <a:rPr lang="en-US" smtClean="0"/>
              <a:t>3/14/26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1BA4D-5457-E153-0806-50BC49762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66931-7CDF-BAEA-2C1B-A95045297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DA053B-A094-404F-811E-1383DBAD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0066" y="4269619"/>
            <a:ext cx="5656121" cy="565612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22478" y="5579988"/>
            <a:ext cx="1836490" cy="157823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21984" y="0"/>
              <a:ext cx="768831" cy="698500"/>
            </a:xfrm>
            <a:custGeom>
              <a:avLst/>
              <a:gdLst/>
              <a:ahLst/>
              <a:cxnLst/>
              <a:rect l="l" t="t" r="r" b="b"/>
              <a:pathLst>
                <a:path w="768831" h="698500">
                  <a:moveTo>
                    <a:pt x="749829" y="419696"/>
                  </a:moveTo>
                  <a:lnTo>
                    <a:pt x="628603" y="628054"/>
                  </a:lnTo>
                  <a:cubicBezTo>
                    <a:pt x="603227" y="671669"/>
                    <a:pt x="556574" y="698500"/>
                    <a:pt x="506114" y="698500"/>
                  </a:cubicBezTo>
                  <a:lnTo>
                    <a:pt x="262718" y="698500"/>
                  </a:lnTo>
                  <a:cubicBezTo>
                    <a:pt x="212258" y="698500"/>
                    <a:pt x="165605" y="671669"/>
                    <a:pt x="140229" y="628054"/>
                  </a:cubicBezTo>
                  <a:lnTo>
                    <a:pt x="19003" y="419696"/>
                  </a:lnTo>
                  <a:cubicBezTo>
                    <a:pt x="-6334" y="376149"/>
                    <a:pt x="-6334" y="322351"/>
                    <a:pt x="19003" y="278804"/>
                  </a:cubicBezTo>
                  <a:lnTo>
                    <a:pt x="140229" y="70446"/>
                  </a:lnTo>
                  <a:cubicBezTo>
                    <a:pt x="165605" y="26831"/>
                    <a:pt x="212258" y="0"/>
                    <a:pt x="262718" y="0"/>
                  </a:cubicBezTo>
                  <a:lnTo>
                    <a:pt x="506114" y="0"/>
                  </a:lnTo>
                  <a:cubicBezTo>
                    <a:pt x="556574" y="0"/>
                    <a:pt x="603227" y="26831"/>
                    <a:pt x="628603" y="70446"/>
                  </a:cubicBezTo>
                  <a:lnTo>
                    <a:pt x="749829" y="278804"/>
                  </a:lnTo>
                  <a:cubicBezTo>
                    <a:pt x="775166" y="322351"/>
                    <a:pt x="775166" y="376149"/>
                    <a:pt x="749829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80579" y="-801624"/>
            <a:ext cx="1774532" cy="1290403"/>
            <a:chOff x="0" y="0"/>
            <a:chExt cx="960561" cy="698500"/>
          </a:xfrm>
        </p:grpSpPr>
        <p:sp>
          <p:nvSpPr>
            <p:cNvPr id="7" name="Freeform 7"/>
            <p:cNvSpPr/>
            <p:nvPr/>
          </p:nvSpPr>
          <p:spPr>
            <a:xfrm>
              <a:off x="22752" y="0"/>
              <a:ext cx="915056" cy="698500"/>
            </a:xfrm>
            <a:custGeom>
              <a:avLst/>
              <a:gdLst/>
              <a:ahLst/>
              <a:cxnLst/>
              <a:rect l="l" t="t" r="r" b="b"/>
              <a:pathLst>
                <a:path w="915056" h="698500">
                  <a:moveTo>
                    <a:pt x="895391" y="422155"/>
                  </a:moveTo>
                  <a:lnTo>
                    <a:pt x="777026" y="625595"/>
                  </a:lnTo>
                  <a:cubicBezTo>
                    <a:pt x="750765" y="670732"/>
                    <a:pt x="702482" y="698500"/>
                    <a:pt x="650261" y="698500"/>
                  </a:cubicBezTo>
                  <a:lnTo>
                    <a:pt x="264795" y="698500"/>
                  </a:lnTo>
                  <a:cubicBezTo>
                    <a:pt x="212574" y="698500"/>
                    <a:pt x="164292" y="670732"/>
                    <a:pt x="138030" y="625595"/>
                  </a:cubicBezTo>
                  <a:lnTo>
                    <a:pt x="19666" y="422155"/>
                  </a:lnTo>
                  <a:cubicBezTo>
                    <a:pt x="-6555" y="377088"/>
                    <a:pt x="-6555" y="321412"/>
                    <a:pt x="19666" y="276344"/>
                  </a:cubicBezTo>
                  <a:lnTo>
                    <a:pt x="138030" y="72906"/>
                  </a:lnTo>
                  <a:cubicBezTo>
                    <a:pt x="164292" y="27768"/>
                    <a:pt x="212574" y="0"/>
                    <a:pt x="264795" y="0"/>
                  </a:cubicBezTo>
                  <a:lnTo>
                    <a:pt x="650261" y="0"/>
                  </a:lnTo>
                  <a:cubicBezTo>
                    <a:pt x="702482" y="0"/>
                    <a:pt x="750765" y="27768"/>
                    <a:pt x="777026" y="72906"/>
                  </a:cubicBezTo>
                  <a:lnTo>
                    <a:pt x="895391" y="276344"/>
                  </a:lnTo>
                  <a:cubicBezTo>
                    <a:pt x="921612" y="321412"/>
                    <a:pt x="921612" y="377088"/>
                    <a:pt x="895391" y="42215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73196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2317773" y="-1287359"/>
            <a:ext cx="5011508" cy="5011508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488168" y="-625255"/>
            <a:ext cx="9133854" cy="9941781"/>
            <a:chOff x="0" y="0"/>
            <a:chExt cx="18267708" cy="1988356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671847"/>
              <a:ext cx="15484074" cy="4573704"/>
              <a:chOff x="0" y="0"/>
              <a:chExt cx="1265161" cy="37370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3517" y="0"/>
                <a:ext cx="1218127" cy="373705"/>
              </a:xfrm>
              <a:custGeom>
                <a:avLst/>
                <a:gdLst/>
                <a:ahLst/>
                <a:cxnLst/>
                <a:rect l="l" t="t" r="r" b="b"/>
                <a:pathLst>
                  <a:path w="1218127" h="373705">
                    <a:moveTo>
                      <a:pt x="980445" y="0"/>
                    </a:moveTo>
                    <a:lnTo>
                      <a:pt x="34482" y="0"/>
                    </a:lnTo>
                    <a:cubicBezTo>
                      <a:pt x="22320" y="0"/>
                      <a:pt x="11058" y="6407"/>
                      <a:pt x="4843" y="16861"/>
                    </a:cubicBezTo>
                    <a:cubicBezTo>
                      <a:pt x="-1372" y="27314"/>
                      <a:pt x="-1621" y="40269"/>
                      <a:pt x="4189" y="50954"/>
                    </a:cubicBezTo>
                    <a:lnTo>
                      <a:pt x="151977" y="322751"/>
                    </a:lnTo>
                    <a:cubicBezTo>
                      <a:pt x="169053" y="354155"/>
                      <a:pt x="201936" y="373705"/>
                      <a:pt x="237682" y="373705"/>
                    </a:cubicBezTo>
                    <a:lnTo>
                      <a:pt x="1183645" y="373705"/>
                    </a:lnTo>
                    <a:cubicBezTo>
                      <a:pt x="1195807" y="373705"/>
                      <a:pt x="1207069" y="367298"/>
                      <a:pt x="1213284" y="356844"/>
                    </a:cubicBezTo>
                    <a:cubicBezTo>
                      <a:pt x="1219499" y="346390"/>
                      <a:pt x="1219748" y="333435"/>
                      <a:pt x="1213938" y="322751"/>
                    </a:cubicBezTo>
                    <a:lnTo>
                      <a:pt x="1066150" y="50954"/>
                    </a:lnTo>
                    <a:cubicBezTo>
                      <a:pt x="1049074" y="19550"/>
                      <a:pt x="1016191" y="0"/>
                      <a:pt x="9804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38100"/>
                <a:ext cx="1061961" cy="4118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686283" y="12000425"/>
              <a:ext cx="9173103" cy="7883136"/>
              <a:chOff x="0" y="0"/>
              <a:chExt cx="812800" cy="6985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8803" y="0"/>
                <a:ext cx="79519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5195" h="698500">
                    <a:moveTo>
                      <a:pt x="787586" y="377457"/>
                    </a:moveTo>
                    <a:lnTo>
                      <a:pt x="617208" y="670293"/>
                    </a:lnTo>
                    <a:cubicBezTo>
                      <a:pt x="607048" y="687757"/>
                      <a:pt x="588367" y="698500"/>
                      <a:pt x="568163" y="698500"/>
                    </a:cubicBezTo>
                    <a:lnTo>
                      <a:pt x="227031" y="698500"/>
                    </a:lnTo>
                    <a:cubicBezTo>
                      <a:pt x="206827" y="698500"/>
                      <a:pt x="188146" y="687757"/>
                      <a:pt x="177986" y="670293"/>
                    </a:cubicBezTo>
                    <a:lnTo>
                      <a:pt x="7608" y="377457"/>
                    </a:lnTo>
                    <a:cubicBezTo>
                      <a:pt x="-2536" y="360021"/>
                      <a:pt x="-2536" y="338479"/>
                      <a:pt x="7608" y="321043"/>
                    </a:cubicBezTo>
                    <a:lnTo>
                      <a:pt x="177986" y="28207"/>
                    </a:lnTo>
                    <a:cubicBezTo>
                      <a:pt x="188146" y="10743"/>
                      <a:pt x="206827" y="0"/>
                      <a:pt x="227031" y="0"/>
                    </a:cubicBezTo>
                    <a:lnTo>
                      <a:pt x="568163" y="0"/>
                    </a:lnTo>
                    <a:cubicBezTo>
                      <a:pt x="588367" y="0"/>
                      <a:pt x="607048" y="10743"/>
                      <a:pt x="617208" y="28207"/>
                    </a:cubicBezTo>
                    <a:lnTo>
                      <a:pt x="787586" y="321043"/>
                    </a:lnTo>
                    <a:cubicBezTo>
                      <a:pt x="797730" y="338479"/>
                      <a:pt x="797730" y="360021"/>
                      <a:pt x="787586" y="37745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05727" y="3307569"/>
              <a:ext cx="10456756" cy="9502577"/>
            </a:xfrm>
            <a:custGeom>
              <a:avLst/>
              <a:gdLst/>
              <a:ahLst/>
              <a:cxnLst/>
              <a:rect l="l" t="t" r="r" b="b"/>
              <a:pathLst>
                <a:path w="10456756" h="9502577">
                  <a:moveTo>
                    <a:pt x="0" y="0"/>
                  </a:moveTo>
                  <a:lnTo>
                    <a:pt x="10456757" y="0"/>
                  </a:lnTo>
                  <a:lnTo>
                    <a:pt x="10456757" y="9502577"/>
                  </a:lnTo>
                  <a:lnTo>
                    <a:pt x="0" y="9502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647297" y="4117289"/>
              <a:ext cx="9173103" cy="7883136"/>
              <a:chOff x="0" y="0"/>
              <a:chExt cx="812800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8803" y="0"/>
                <a:ext cx="79519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5195" h="698500">
                    <a:moveTo>
                      <a:pt x="787586" y="377457"/>
                    </a:moveTo>
                    <a:lnTo>
                      <a:pt x="617208" y="670293"/>
                    </a:lnTo>
                    <a:cubicBezTo>
                      <a:pt x="607048" y="687757"/>
                      <a:pt x="588367" y="698500"/>
                      <a:pt x="568163" y="698500"/>
                    </a:cubicBezTo>
                    <a:lnTo>
                      <a:pt x="227031" y="698500"/>
                    </a:lnTo>
                    <a:cubicBezTo>
                      <a:pt x="206827" y="698500"/>
                      <a:pt x="188146" y="687757"/>
                      <a:pt x="177986" y="670293"/>
                    </a:cubicBezTo>
                    <a:lnTo>
                      <a:pt x="7608" y="377457"/>
                    </a:lnTo>
                    <a:cubicBezTo>
                      <a:pt x="-2536" y="360021"/>
                      <a:pt x="-2536" y="338479"/>
                      <a:pt x="7608" y="321043"/>
                    </a:cubicBezTo>
                    <a:lnTo>
                      <a:pt x="177986" y="28207"/>
                    </a:lnTo>
                    <a:cubicBezTo>
                      <a:pt x="188146" y="10743"/>
                      <a:pt x="206827" y="0"/>
                      <a:pt x="227031" y="0"/>
                    </a:cubicBezTo>
                    <a:lnTo>
                      <a:pt x="568163" y="0"/>
                    </a:lnTo>
                    <a:cubicBezTo>
                      <a:pt x="588367" y="0"/>
                      <a:pt x="607048" y="10743"/>
                      <a:pt x="617208" y="28207"/>
                    </a:cubicBezTo>
                    <a:lnTo>
                      <a:pt x="787586" y="321043"/>
                    </a:lnTo>
                    <a:cubicBezTo>
                      <a:pt x="797730" y="338479"/>
                      <a:pt x="797730" y="360021"/>
                      <a:pt x="787586" y="37745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762972" y="5169532"/>
              <a:ext cx="11019725" cy="5778650"/>
              <a:chOff x="0" y="0"/>
              <a:chExt cx="1100372" cy="57702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8606" y="0"/>
                <a:ext cx="1083160" cy="577026"/>
              </a:xfrm>
              <a:custGeom>
                <a:avLst/>
                <a:gdLst/>
                <a:ahLst/>
                <a:cxnLst/>
                <a:rect l="l" t="t" r="r" b="b"/>
                <a:pathLst>
                  <a:path w="1083160" h="577026">
                    <a:moveTo>
                      <a:pt x="1076124" y="310723"/>
                    </a:moveTo>
                    <a:lnTo>
                      <a:pt x="904208" y="554816"/>
                    </a:lnTo>
                    <a:cubicBezTo>
                      <a:pt x="894401" y="568741"/>
                      <a:pt x="878433" y="577026"/>
                      <a:pt x="861401" y="577026"/>
                    </a:cubicBezTo>
                    <a:lnTo>
                      <a:pt x="221759" y="577026"/>
                    </a:lnTo>
                    <a:cubicBezTo>
                      <a:pt x="204727" y="577026"/>
                      <a:pt x="188759" y="568741"/>
                      <a:pt x="178952" y="554816"/>
                    </a:cubicBezTo>
                    <a:lnTo>
                      <a:pt x="7036" y="310723"/>
                    </a:lnTo>
                    <a:cubicBezTo>
                      <a:pt x="-2345" y="297402"/>
                      <a:pt x="-2345" y="279624"/>
                      <a:pt x="7036" y="266303"/>
                    </a:cubicBezTo>
                    <a:lnTo>
                      <a:pt x="178952" y="22210"/>
                    </a:lnTo>
                    <a:cubicBezTo>
                      <a:pt x="188759" y="8285"/>
                      <a:pt x="204727" y="0"/>
                      <a:pt x="221759" y="0"/>
                    </a:cubicBezTo>
                    <a:lnTo>
                      <a:pt x="861401" y="0"/>
                    </a:lnTo>
                    <a:cubicBezTo>
                      <a:pt x="878433" y="0"/>
                      <a:pt x="894401" y="8285"/>
                      <a:pt x="904208" y="22210"/>
                    </a:cubicBezTo>
                    <a:lnTo>
                      <a:pt x="1076124" y="266303"/>
                    </a:lnTo>
                    <a:cubicBezTo>
                      <a:pt x="1085505" y="279624"/>
                      <a:pt x="1085505" y="297402"/>
                      <a:pt x="1076124" y="31072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14300" y="-38100"/>
                <a:ext cx="871772" cy="61512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159815" y="9124155"/>
              <a:ext cx="5660585" cy="4864565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265" y="0"/>
                <a:ext cx="78427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4270" h="698500">
                    <a:moveTo>
                      <a:pt x="771940" y="394960"/>
                    </a:moveTo>
                    <a:lnTo>
                      <a:pt x="621930" y="652790"/>
                    </a:lnTo>
                    <a:cubicBezTo>
                      <a:pt x="605464" y="681090"/>
                      <a:pt x="575193" y="698500"/>
                      <a:pt x="542451" y="698500"/>
                    </a:cubicBezTo>
                    <a:lnTo>
                      <a:pt x="241819" y="698500"/>
                    </a:lnTo>
                    <a:cubicBezTo>
                      <a:pt x="209077" y="698500"/>
                      <a:pt x="178806" y="681090"/>
                      <a:pt x="162340" y="652790"/>
                    </a:cubicBezTo>
                    <a:lnTo>
                      <a:pt x="12330" y="394960"/>
                    </a:lnTo>
                    <a:cubicBezTo>
                      <a:pt x="-4110" y="366704"/>
                      <a:pt x="-4110" y="331796"/>
                      <a:pt x="12330" y="303540"/>
                    </a:cubicBezTo>
                    <a:lnTo>
                      <a:pt x="162340" y="45710"/>
                    </a:lnTo>
                    <a:cubicBezTo>
                      <a:pt x="178806" y="17410"/>
                      <a:pt x="209077" y="0"/>
                      <a:pt x="241819" y="0"/>
                    </a:cubicBezTo>
                    <a:lnTo>
                      <a:pt x="542451" y="0"/>
                    </a:lnTo>
                    <a:cubicBezTo>
                      <a:pt x="575193" y="0"/>
                      <a:pt x="605464" y="17410"/>
                      <a:pt x="621930" y="45710"/>
                    </a:cubicBezTo>
                    <a:lnTo>
                      <a:pt x="771940" y="303540"/>
                    </a:lnTo>
                    <a:cubicBezTo>
                      <a:pt x="788380" y="331796"/>
                      <a:pt x="788380" y="366704"/>
                      <a:pt x="771940" y="39496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5472842" y="9376599"/>
              <a:ext cx="5034532" cy="4359677"/>
              <a:chOff x="0" y="0"/>
              <a:chExt cx="4282440" cy="3708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95528" y="0"/>
                <a:ext cx="4091383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091383" h="3708400">
                    <a:moveTo>
                      <a:pt x="2759810" y="0"/>
                    </a:moveTo>
                    <a:lnTo>
                      <a:pt x="1331574" y="0"/>
                    </a:lnTo>
                    <a:cubicBezTo>
                      <a:pt x="1110975" y="0"/>
                      <a:pt x="907132" y="117684"/>
                      <a:pt x="796825" y="308725"/>
                    </a:cubicBezTo>
                    <a:lnTo>
                      <a:pt x="82729" y="1545475"/>
                    </a:lnTo>
                    <a:cubicBezTo>
                      <a:pt x="-27576" y="1736513"/>
                      <a:pt x="-27576" y="1971887"/>
                      <a:pt x="82729" y="2162925"/>
                    </a:cubicBezTo>
                    <a:lnTo>
                      <a:pt x="796825" y="3399675"/>
                    </a:lnTo>
                    <a:cubicBezTo>
                      <a:pt x="907132" y="3590716"/>
                      <a:pt x="1110975" y="3708400"/>
                      <a:pt x="1331574" y="3708400"/>
                    </a:cubicBezTo>
                    <a:lnTo>
                      <a:pt x="2759810" y="3708400"/>
                    </a:lnTo>
                    <a:cubicBezTo>
                      <a:pt x="2980409" y="3708400"/>
                      <a:pt x="3184253" y="3590716"/>
                      <a:pt x="3294559" y="3399675"/>
                    </a:cubicBezTo>
                    <a:lnTo>
                      <a:pt x="4008655" y="2162925"/>
                    </a:lnTo>
                    <a:cubicBezTo>
                      <a:pt x="4118960" y="1971887"/>
                      <a:pt x="4118960" y="1736513"/>
                      <a:pt x="4008655" y="1545475"/>
                    </a:cubicBezTo>
                    <a:lnTo>
                      <a:pt x="3294559" y="308725"/>
                    </a:lnTo>
                    <a:cubicBezTo>
                      <a:pt x="3184252" y="117684"/>
                      <a:pt x="2980409" y="0"/>
                      <a:pt x="275981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8021" r="-18021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9980027" y="4561277"/>
              <a:ext cx="4879360" cy="2018646"/>
              <a:chOff x="0" y="0"/>
              <a:chExt cx="1688376" cy="6985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6549" y="0"/>
                <a:ext cx="165527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55278" h="698500">
                    <a:moveTo>
                      <a:pt x="1640974" y="402279"/>
                    </a:moveTo>
                    <a:lnTo>
                      <a:pt x="1499480" y="645471"/>
                    </a:lnTo>
                    <a:cubicBezTo>
                      <a:pt x="1480378" y="678302"/>
                      <a:pt x="1445259" y="698500"/>
                      <a:pt x="1407276" y="698500"/>
                    </a:cubicBezTo>
                    <a:lnTo>
                      <a:pt x="248002" y="698500"/>
                    </a:lnTo>
                    <a:cubicBezTo>
                      <a:pt x="210018" y="698500"/>
                      <a:pt x="174900" y="678302"/>
                      <a:pt x="155798" y="645471"/>
                    </a:cubicBezTo>
                    <a:lnTo>
                      <a:pt x="14304" y="402279"/>
                    </a:lnTo>
                    <a:cubicBezTo>
                      <a:pt x="-4768" y="369499"/>
                      <a:pt x="-4768" y="329001"/>
                      <a:pt x="14304" y="296221"/>
                    </a:cubicBezTo>
                    <a:lnTo>
                      <a:pt x="155798" y="53029"/>
                    </a:lnTo>
                    <a:cubicBezTo>
                      <a:pt x="174900" y="20197"/>
                      <a:pt x="210018" y="0"/>
                      <a:pt x="248002" y="0"/>
                    </a:cubicBezTo>
                    <a:lnTo>
                      <a:pt x="1407276" y="0"/>
                    </a:lnTo>
                    <a:cubicBezTo>
                      <a:pt x="1445259" y="0"/>
                      <a:pt x="1480378" y="20197"/>
                      <a:pt x="1499480" y="53029"/>
                    </a:cubicBezTo>
                    <a:lnTo>
                      <a:pt x="1640974" y="296221"/>
                    </a:lnTo>
                    <a:cubicBezTo>
                      <a:pt x="1660046" y="329001"/>
                      <a:pt x="1660046" y="369499"/>
                      <a:pt x="1640974" y="4022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7165047" y="0"/>
              <a:ext cx="7994873" cy="3307569"/>
              <a:chOff x="0" y="0"/>
              <a:chExt cx="1688376" cy="6985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0100" y="0"/>
                <a:ext cx="166817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68176" h="698500">
                    <a:moveTo>
                      <a:pt x="1659446" y="381614"/>
                    </a:moveTo>
                    <a:lnTo>
                      <a:pt x="1493906" y="666136"/>
                    </a:lnTo>
                    <a:cubicBezTo>
                      <a:pt x="1482248" y="686173"/>
                      <a:pt x="1460814" y="698500"/>
                      <a:pt x="1437632" y="698500"/>
                    </a:cubicBezTo>
                    <a:lnTo>
                      <a:pt x="230543" y="698500"/>
                    </a:lnTo>
                    <a:cubicBezTo>
                      <a:pt x="207361" y="698500"/>
                      <a:pt x="185928" y="686173"/>
                      <a:pt x="174270" y="666136"/>
                    </a:cubicBezTo>
                    <a:lnTo>
                      <a:pt x="8730" y="381614"/>
                    </a:lnTo>
                    <a:cubicBezTo>
                      <a:pt x="-2910" y="361608"/>
                      <a:pt x="-2910" y="336892"/>
                      <a:pt x="8730" y="316886"/>
                    </a:cubicBezTo>
                    <a:lnTo>
                      <a:pt x="174270" y="32364"/>
                    </a:lnTo>
                    <a:cubicBezTo>
                      <a:pt x="185928" y="12327"/>
                      <a:pt x="207361" y="0"/>
                      <a:pt x="230543" y="0"/>
                    </a:cubicBezTo>
                    <a:lnTo>
                      <a:pt x="1437632" y="0"/>
                    </a:lnTo>
                    <a:cubicBezTo>
                      <a:pt x="1460814" y="0"/>
                      <a:pt x="1482248" y="12327"/>
                      <a:pt x="1493906" y="32364"/>
                    </a:cubicBezTo>
                    <a:lnTo>
                      <a:pt x="1659446" y="316886"/>
                    </a:lnTo>
                    <a:cubicBezTo>
                      <a:pt x="1671086" y="336892"/>
                      <a:pt x="1671086" y="361608"/>
                      <a:pt x="1659446" y="3816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0272835" y="13043554"/>
              <a:ext cx="7994873" cy="3307569"/>
              <a:chOff x="0" y="0"/>
              <a:chExt cx="1688376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0100" y="0"/>
                <a:ext cx="166817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68176" h="698500">
                    <a:moveTo>
                      <a:pt x="1659446" y="381614"/>
                    </a:moveTo>
                    <a:lnTo>
                      <a:pt x="1493906" y="666136"/>
                    </a:lnTo>
                    <a:cubicBezTo>
                      <a:pt x="1482248" y="686173"/>
                      <a:pt x="1460814" y="698500"/>
                      <a:pt x="1437632" y="698500"/>
                    </a:cubicBezTo>
                    <a:lnTo>
                      <a:pt x="230543" y="698500"/>
                    </a:lnTo>
                    <a:cubicBezTo>
                      <a:pt x="207361" y="698500"/>
                      <a:pt x="185928" y="686173"/>
                      <a:pt x="174270" y="666136"/>
                    </a:cubicBezTo>
                    <a:lnTo>
                      <a:pt x="8730" y="381614"/>
                    </a:lnTo>
                    <a:cubicBezTo>
                      <a:pt x="-2910" y="361608"/>
                      <a:pt x="-2910" y="336892"/>
                      <a:pt x="8730" y="316886"/>
                    </a:cubicBezTo>
                    <a:lnTo>
                      <a:pt x="174270" y="32364"/>
                    </a:lnTo>
                    <a:cubicBezTo>
                      <a:pt x="185928" y="12327"/>
                      <a:pt x="207361" y="0"/>
                      <a:pt x="230543" y="0"/>
                    </a:cubicBezTo>
                    <a:lnTo>
                      <a:pt x="1437632" y="0"/>
                    </a:lnTo>
                    <a:cubicBezTo>
                      <a:pt x="1460814" y="0"/>
                      <a:pt x="1482248" y="12327"/>
                      <a:pt x="1493906" y="32364"/>
                    </a:cubicBezTo>
                    <a:lnTo>
                      <a:pt x="1659446" y="316886"/>
                    </a:lnTo>
                    <a:cubicBezTo>
                      <a:pt x="1671086" y="336892"/>
                      <a:pt x="1671086" y="361608"/>
                      <a:pt x="1659446" y="3816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38" name="Freeform 38"/>
          <p:cNvSpPr/>
          <p:nvPr/>
        </p:nvSpPr>
        <p:spPr>
          <a:xfrm>
            <a:off x="671038" y="6234220"/>
            <a:ext cx="269770" cy="269770"/>
          </a:xfrm>
          <a:custGeom>
            <a:avLst/>
            <a:gdLst/>
            <a:ahLst/>
            <a:cxnLst/>
            <a:rect l="l" t="t" r="r" b="b"/>
            <a:pathLst>
              <a:path w="404655" h="404655">
                <a:moveTo>
                  <a:pt x="0" y="0"/>
                </a:moveTo>
                <a:lnTo>
                  <a:pt x="404655" y="0"/>
                </a:lnTo>
                <a:lnTo>
                  <a:pt x="404655" y="404655"/>
                </a:lnTo>
                <a:lnTo>
                  <a:pt x="0" y="404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8067845" y="817433"/>
            <a:ext cx="744567" cy="639863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22438" y="0"/>
              <a:ext cx="767924" cy="698500"/>
            </a:xfrm>
            <a:custGeom>
              <a:avLst/>
              <a:gdLst/>
              <a:ahLst/>
              <a:cxnLst/>
              <a:rect l="l" t="t" r="r" b="b"/>
              <a:pathLst>
                <a:path w="767924" h="698500">
                  <a:moveTo>
                    <a:pt x="748530" y="421149"/>
                  </a:moveTo>
                  <a:lnTo>
                    <a:pt x="628994" y="626601"/>
                  </a:lnTo>
                  <a:cubicBezTo>
                    <a:pt x="603095" y="671115"/>
                    <a:pt x="555479" y="698500"/>
                    <a:pt x="503979" y="698500"/>
                  </a:cubicBezTo>
                  <a:lnTo>
                    <a:pt x="263945" y="698500"/>
                  </a:lnTo>
                  <a:cubicBezTo>
                    <a:pt x="212445" y="698500"/>
                    <a:pt x="164829" y="671115"/>
                    <a:pt x="138930" y="626601"/>
                  </a:cubicBezTo>
                  <a:lnTo>
                    <a:pt x="19394" y="421149"/>
                  </a:lnTo>
                  <a:cubicBezTo>
                    <a:pt x="-6465" y="376704"/>
                    <a:pt x="-6465" y="321796"/>
                    <a:pt x="19394" y="277351"/>
                  </a:cubicBezTo>
                  <a:lnTo>
                    <a:pt x="138930" y="71899"/>
                  </a:lnTo>
                  <a:cubicBezTo>
                    <a:pt x="164829" y="27385"/>
                    <a:pt x="212445" y="0"/>
                    <a:pt x="263945" y="0"/>
                  </a:cubicBezTo>
                  <a:lnTo>
                    <a:pt x="503979" y="0"/>
                  </a:lnTo>
                  <a:cubicBezTo>
                    <a:pt x="555479" y="0"/>
                    <a:pt x="603095" y="27385"/>
                    <a:pt x="628994" y="71899"/>
                  </a:cubicBezTo>
                  <a:lnTo>
                    <a:pt x="748530" y="277351"/>
                  </a:lnTo>
                  <a:cubicBezTo>
                    <a:pt x="774389" y="321796"/>
                    <a:pt x="774389" y="376704"/>
                    <a:pt x="748530" y="421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-304244" y="3428485"/>
            <a:ext cx="904819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spc="-102" dirty="0">
                <a:solidFill>
                  <a:srgbClr val="8564FB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Inter Bold"/>
                <a:sym typeface="Inter Bold"/>
              </a:rPr>
              <a:t>ỨNG DỤNG CÔNG DÂN SỐ</a:t>
            </a:r>
          </a:p>
          <a:p>
            <a:pPr algn="ctr"/>
            <a:r>
              <a:rPr lang="en-US" sz="5000" b="1" spc="-102" dirty="0" err="1">
                <a:solidFill>
                  <a:srgbClr val="8564FB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Inter Bold"/>
                <a:sym typeface="Inter Bold"/>
              </a:rPr>
              <a:t>i-HaTinh</a:t>
            </a:r>
            <a:endParaRPr lang="en-US" sz="5000" b="1" spc="-102" dirty="0">
              <a:solidFill>
                <a:srgbClr val="8564FB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Inter Bold"/>
              <a:sym typeface="Inter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043574" y="6210589"/>
            <a:ext cx="3556007" cy="27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https://tuongtac.hue.gov.vn</a:t>
            </a:r>
          </a:p>
        </p:txBody>
      </p:sp>
      <p:sp>
        <p:nvSpPr>
          <p:cNvPr id="51" name="Freeform 51"/>
          <p:cNvSpPr/>
          <p:nvPr/>
        </p:nvSpPr>
        <p:spPr>
          <a:xfrm>
            <a:off x="1789194" y="6245052"/>
            <a:ext cx="242532" cy="242532"/>
          </a:xfrm>
          <a:custGeom>
            <a:avLst/>
            <a:gdLst/>
            <a:ahLst/>
            <a:cxnLst/>
            <a:rect l="l" t="t" r="r" b="b"/>
            <a:pathLst>
              <a:path w="363798" h="363798">
                <a:moveTo>
                  <a:pt x="0" y="0"/>
                </a:moveTo>
                <a:lnTo>
                  <a:pt x="363798" y="0"/>
                </a:lnTo>
                <a:lnTo>
                  <a:pt x="363798" y="363798"/>
                </a:lnTo>
                <a:lnTo>
                  <a:pt x="0" y="363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541337" y="6245052"/>
            <a:ext cx="266891" cy="266891"/>
          </a:xfrm>
          <a:custGeom>
            <a:avLst/>
            <a:gdLst/>
            <a:ahLst/>
            <a:cxnLst/>
            <a:rect l="l" t="t" r="r" b="b"/>
            <a:pathLst>
              <a:path w="400336" h="400336">
                <a:moveTo>
                  <a:pt x="0" y="0"/>
                </a:moveTo>
                <a:lnTo>
                  <a:pt x="400335" y="0"/>
                </a:lnTo>
                <a:lnTo>
                  <a:pt x="400335" y="400336"/>
                </a:lnTo>
                <a:lnTo>
                  <a:pt x="0" y="4003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>
            <a:extLst>
              <a:ext uri="{FF2B5EF4-FFF2-40B4-BE49-F238E27FC236}">
                <a16:creationId xmlns:a16="http://schemas.microsoft.com/office/drawing/2014/main" id="{A2184941-D25C-47C0-373B-BB49F30B7C61}"/>
              </a:ext>
            </a:extLst>
          </p:cNvPr>
          <p:cNvSpPr txBox="1"/>
          <p:nvPr/>
        </p:nvSpPr>
        <p:spPr>
          <a:xfrm>
            <a:off x="1879792" y="2493626"/>
            <a:ext cx="5740530" cy="68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24"/>
              </a:lnSpc>
            </a:pPr>
            <a:r>
              <a:rPr lang="en-US" sz="7000" b="1" spc="-102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  <a:sym typeface="Inter Bold"/>
              </a:rPr>
              <a:t>GIỚI THIỆU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8489BE7-FC28-54E0-D9D0-B5F7115B4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8822" y="282729"/>
            <a:ext cx="1451924" cy="14519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50E2-DC5E-891A-DBD4-E893BD812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1EB3087-12F8-DF82-B8E7-C26B427535FC}"/>
              </a:ext>
            </a:extLst>
          </p:cNvPr>
          <p:cNvSpPr/>
          <p:nvPr/>
        </p:nvSpPr>
        <p:spPr>
          <a:xfrm>
            <a:off x="-7650304" y="-239934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E2802-0559-3E20-74A9-6AE59815B631}"/>
              </a:ext>
            </a:extLst>
          </p:cNvPr>
          <p:cNvSpPr txBox="1"/>
          <p:nvPr/>
        </p:nvSpPr>
        <p:spPr>
          <a:xfrm>
            <a:off x="2285036" y="17232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78A2E-2EA5-72F6-CCA0-02094AA9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" y="4920501"/>
            <a:ext cx="4195311" cy="1937499"/>
          </a:xfrm>
          <a:prstGeom prst="rect">
            <a:avLst/>
          </a:prstGeom>
        </p:spPr>
      </p:pic>
      <p:sp>
        <p:nvSpPr>
          <p:cNvPr id="17" name="Freeform 2">
            <a:extLst>
              <a:ext uri="{FF2B5EF4-FFF2-40B4-BE49-F238E27FC236}">
                <a16:creationId xmlns:a16="http://schemas.microsoft.com/office/drawing/2014/main" id="{09933D0C-F0A7-8E1F-89F5-DEF8DF05A323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0A9DE-8C13-C2B9-75A3-D927548E5C75}"/>
              </a:ext>
            </a:extLst>
          </p:cNvPr>
          <p:cNvSpPr txBox="1"/>
          <p:nvPr/>
        </p:nvSpPr>
        <p:spPr>
          <a:xfrm>
            <a:off x="556304" y="103895"/>
            <a:ext cx="4352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TẠO PHẢN ÁNH HIỆN TRƯỜNG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7FC1B-F086-BCDB-D66A-30666EFE9C6D}"/>
              </a:ext>
            </a:extLst>
          </p:cNvPr>
          <p:cNvSpPr txBox="1"/>
          <p:nvPr/>
        </p:nvSpPr>
        <p:spPr>
          <a:xfrm>
            <a:off x="1368303" y="1576088"/>
            <a:ext cx="5818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rgbClr val="002060"/>
                </a:solidFill>
                <a:latin typeface="Arial (Body)"/>
              </a:rPr>
              <a:t>Người dân gửi phản ánh hiện trường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 (Body)"/>
              </a:rPr>
              <a:t>i-HaTinh</a:t>
            </a:r>
            <a:r>
              <a:rPr lang="vi-VN" sz="2000" dirty="0">
                <a:solidFill>
                  <a:srgbClr val="002060"/>
                </a:solidFill>
                <a:latin typeface="Arial (Body)"/>
              </a:rPr>
              <a:t>. </a:t>
            </a:r>
            <a:endParaRPr lang="en-US" sz="2000" dirty="0">
              <a:solidFill>
                <a:srgbClr val="002060"/>
              </a:solidFill>
              <a:latin typeface="Arial (Body)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Arial (Body)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rgbClr val="002060"/>
                </a:solidFill>
                <a:latin typeface="Arial (Body)"/>
              </a:rPr>
              <a:t>Nội dung phản ánh bao gồm: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vấn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bất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(Body)"/>
              </a:rPr>
              <a:t>cập</a:t>
            </a:r>
            <a:r>
              <a:rPr lang="vi-VN" sz="2000" dirty="0">
                <a:solidFill>
                  <a:srgbClr val="002060"/>
                </a:solidFill>
                <a:latin typeface="Arial (Body)"/>
              </a:rPr>
              <a:t>, hình ảnh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/video </a:t>
            </a:r>
            <a:r>
              <a:rPr lang="vi-VN" sz="2000" dirty="0">
                <a:solidFill>
                  <a:srgbClr val="002060"/>
                </a:solidFill>
                <a:latin typeface="Arial (Body)"/>
              </a:rPr>
              <a:t>đính kèm, vị trí GPS tự động xác định và thông tin liên hệ. </a:t>
            </a:r>
            <a:endParaRPr lang="en-US" sz="2000" dirty="0">
              <a:solidFill>
                <a:srgbClr val="002060"/>
              </a:solidFill>
              <a:latin typeface="Arial (Body)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Arial (Body)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rgbClr val="002060"/>
                </a:solidFill>
                <a:latin typeface="Arial (Body)"/>
              </a:rPr>
              <a:t>Sau khi gửi, hệ thống ghi nhận phản ánh và chuyển về Trung tâm IOC</a:t>
            </a:r>
            <a:r>
              <a:rPr lang="en-US" sz="2000" dirty="0">
                <a:solidFill>
                  <a:srgbClr val="002060"/>
                </a:solidFill>
                <a:latin typeface="Arial (Body)"/>
              </a:rPr>
              <a:t>.</a:t>
            </a:r>
            <a:endParaRPr lang="vi-VN" sz="2000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EACCCC7E-80A6-0429-395B-8B5EC7D1AD7E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0F9079-2C4A-836A-5B1B-3869D1224F53}"/>
              </a:ext>
            </a:extLst>
          </p:cNvPr>
          <p:cNvGrpSpPr/>
          <p:nvPr/>
        </p:nvGrpSpPr>
        <p:grpSpPr>
          <a:xfrm>
            <a:off x="8270104" y="868059"/>
            <a:ext cx="2399618" cy="4923683"/>
            <a:chOff x="9150870" y="1010664"/>
            <a:chExt cx="2672830" cy="53887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EE8283-D9BD-7E76-D5BE-B409320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6518" y="1127869"/>
              <a:ext cx="2372699" cy="51347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936507-1AE0-9AEC-0731-CAFCD342F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870" y="1010664"/>
              <a:ext cx="2672830" cy="538877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0736E6-BFE4-4F9C-9C93-8157FF6D780C}"/>
              </a:ext>
            </a:extLst>
          </p:cNvPr>
          <p:cNvSpPr/>
          <p:nvPr/>
        </p:nvSpPr>
        <p:spPr>
          <a:xfrm>
            <a:off x="8473797" y="2961136"/>
            <a:ext cx="454785" cy="573916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F3672-B148-18AB-2FF6-5A173A159F3F}"/>
              </a:ext>
            </a:extLst>
          </p:cNvPr>
          <p:cNvSpPr txBox="1"/>
          <p:nvPr/>
        </p:nvSpPr>
        <p:spPr>
          <a:xfrm>
            <a:off x="7521690" y="5796374"/>
            <a:ext cx="39610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B1: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Truy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cập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chức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năng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Phản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ánh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hiện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trường</a:t>
            </a:r>
            <a:endParaRPr lang="en-US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2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63C0B-C3DF-D6D1-E600-4311902E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B173FEE-3B18-FEE4-54CA-905095E746AF}"/>
              </a:ext>
            </a:extLst>
          </p:cNvPr>
          <p:cNvSpPr/>
          <p:nvPr/>
        </p:nvSpPr>
        <p:spPr>
          <a:xfrm>
            <a:off x="-7703837" y="-289028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57A44B42-7A49-DD4E-A202-8894C7C93C58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156F41-2EEB-73CE-5E20-B34B364A27B9}"/>
              </a:ext>
            </a:extLst>
          </p:cNvPr>
          <p:cNvSpPr txBox="1"/>
          <p:nvPr/>
        </p:nvSpPr>
        <p:spPr>
          <a:xfrm>
            <a:off x="556304" y="103895"/>
            <a:ext cx="4352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TẠO PHẢN ÁNH HIỆN TRƯỜNG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BB040E7-DFAB-54D9-375F-7D869F5ED772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1486E-1433-019F-5343-081C264E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83" y="778469"/>
            <a:ext cx="2174761" cy="46915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92952-49E7-9CDD-02D1-5D668871FE64}"/>
              </a:ext>
            </a:extLst>
          </p:cNvPr>
          <p:cNvSpPr/>
          <p:nvPr/>
        </p:nvSpPr>
        <p:spPr>
          <a:xfrm>
            <a:off x="3571592" y="2837311"/>
            <a:ext cx="464306" cy="573916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BBDAB-77C0-AA07-404C-25B2ED2AF194}"/>
              </a:ext>
            </a:extLst>
          </p:cNvPr>
          <p:cNvSpPr txBox="1"/>
          <p:nvPr/>
        </p:nvSpPr>
        <p:spPr>
          <a:xfrm>
            <a:off x="2734831" y="5752312"/>
            <a:ext cx="34989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</a:t>
            </a:r>
            <a:r>
              <a:rPr lang="en-US" sz="2500" b="1" dirty="0">
                <a:solidFill>
                  <a:srgbClr val="002060"/>
                </a:solidFill>
              </a:rPr>
              <a:t>2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Bấm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vào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dấu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“+”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để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thêm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mới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endParaRPr lang="en-US" sz="25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403DF6-9F24-919B-5144-6BECD877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383" y="778468"/>
            <a:ext cx="2213304" cy="4691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B80CF-A7A5-7A57-68EC-7B56F1608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602" y="3609076"/>
            <a:ext cx="2163308" cy="1194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F51734-53C4-089B-89A8-53F554A8E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600" y="4782964"/>
            <a:ext cx="912255" cy="30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DA082-B2C1-8BB0-244D-22CBED0EF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605" y="4900863"/>
            <a:ext cx="878969" cy="185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E60D1-E493-F996-FF34-8C5E9AA7D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58" y="662425"/>
            <a:ext cx="2449854" cy="492368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286D59-B7EF-260A-1726-86E85F8B0C8E}"/>
              </a:ext>
            </a:extLst>
          </p:cNvPr>
          <p:cNvSpPr/>
          <p:nvPr/>
        </p:nvSpPr>
        <p:spPr>
          <a:xfrm>
            <a:off x="4211989" y="4782964"/>
            <a:ext cx="439722" cy="467864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90E4A59-1B91-DB61-0E0D-EBE5F0FEF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628" y="713826"/>
            <a:ext cx="2225986" cy="47184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AFF9A1-4FB0-C090-A94F-08CF63E1A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99" y="662425"/>
            <a:ext cx="2493273" cy="49236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DF2DAC-FD02-4EB8-F318-C2A14DE20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1135" y="5086892"/>
            <a:ext cx="2045408" cy="29735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8EC0BCA-6882-4E4D-F147-05BB8F4E46DE}"/>
              </a:ext>
            </a:extLst>
          </p:cNvPr>
          <p:cNvSpPr txBox="1"/>
          <p:nvPr/>
        </p:nvSpPr>
        <p:spPr>
          <a:xfrm>
            <a:off x="6918114" y="5657101"/>
            <a:ext cx="430089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</a:t>
            </a:r>
            <a:r>
              <a:rPr lang="en-US" sz="2500" b="1" dirty="0">
                <a:solidFill>
                  <a:srgbClr val="002060"/>
                </a:solidFill>
              </a:rPr>
              <a:t>3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Nhập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đầy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đủ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thông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tin,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vị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trí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hiện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trường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hình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ảnh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,..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Gửi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phản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ánh</a:t>
            </a:r>
            <a:endParaRPr lang="en-US" sz="2500" b="1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656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E4F7-B7BF-AEB0-8FB1-CB2A026A9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AC7A41E-F9AF-6152-0251-0696E8FCD4B4}"/>
              </a:ext>
            </a:extLst>
          </p:cNvPr>
          <p:cNvSpPr/>
          <p:nvPr/>
        </p:nvSpPr>
        <p:spPr>
          <a:xfrm>
            <a:off x="-7703837" y="-289028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15DDEF1-7ED1-2E34-3237-3246935C1344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D25D6-F029-6D6C-101D-D5A7BD53D499}"/>
              </a:ext>
            </a:extLst>
          </p:cNvPr>
          <p:cNvSpPr txBox="1"/>
          <p:nvPr/>
        </p:nvSpPr>
        <p:spPr>
          <a:xfrm>
            <a:off x="556304" y="103895"/>
            <a:ext cx="4352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TẠO PHẢN ÁNH HIỆN TRƯỜNG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65166EE2-7119-AB22-1F01-E2A8D3EAE7CA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E90658-2544-4510-2133-7ABF1DDDF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00" y="4782964"/>
            <a:ext cx="912255" cy="302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40527-B4E6-BEA0-2432-E97B130D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75726"/>
            <a:ext cx="7772400" cy="59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63C0B-C3DF-D6D1-E600-4311902E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B173FEE-3B18-FEE4-54CA-905095E746AF}"/>
              </a:ext>
            </a:extLst>
          </p:cNvPr>
          <p:cNvSpPr/>
          <p:nvPr/>
        </p:nvSpPr>
        <p:spPr>
          <a:xfrm>
            <a:off x="-7703837" y="-289028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57A44B42-7A49-DD4E-A202-8894C7C93C58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156F41-2EEB-73CE-5E20-B34B364A27B9}"/>
              </a:ext>
            </a:extLst>
          </p:cNvPr>
          <p:cNvSpPr txBox="1"/>
          <p:nvPr/>
        </p:nvSpPr>
        <p:spPr>
          <a:xfrm>
            <a:off x="400816" y="103895"/>
            <a:ext cx="54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Nền tảng tương tác với công dân</a:t>
            </a:r>
          </a:p>
          <a:p>
            <a:pPr algn="ctr"/>
            <a:r>
              <a:rPr lang="en-US" sz="2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https://tuongtac.hatinh.gov.vn/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BB040E7-DFAB-54D9-375F-7D869F5ED772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51734-53C4-089B-89A8-53F554A8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00" y="4782964"/>
            <a:ext cx="912255" cy="30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DA082-B2C1-8BB0-244D-22CBED0EF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05" y="4900863"/>
            <a:ext cx="878969" cy="1850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55" y="811781"/>
            <a:ext cx="8764376" cy="560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02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63C0B-C3DF-D6D1-E600-4311902E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B173FEE-3B18-FEE4-54CA-905095E746AF}"/>
              </a:ext>
            </a:extLst>
          </p:cNvPr>
          <p:cNvSpPr/>
          <p:nvPr/>
        </p:nvSpPr>
        <p:spPr>
          <a:xfrm>
            <a:off x="-7703837" y="-289028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57A44B42-7A49-DD4E-A202-8894C7C93C58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156F41-2EEB-73CE-5E20-B34B364A27B9}"/>
              </a:ext>
            </a:extLst>
          </p:cNvPr>
          <p:cNvSpPr txBox="1"/>
          <p:nvPr/>
        </p:nvSpPr>
        <p:spPr>
          <a:xfrm>
            <a:off x="1265637" y="303950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TỔNG ĐÀI 19009038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BB040E7-DFAB-54D9-375F-7D869F5ED772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51734-53C4-089B-89A8-53F554A8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00" y="4782964"/>
            <a:ext cx="912255" cy="30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DA082-B2C1-8BB0-244D-22CBED0EF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05" y="4900863"/>
            <a:ext cx="878969" cy="185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604" y="1050612"/>
            <a:ext cx="8578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 (Body)"/>
              </a:rPr>
              <a:t>Mục đích của tổng đài</a:t>
            </a:r>
          </a:p>
          <a:p>
            <a:r>
              <a:rPr lang="en-US" sz="2000">
                <a:solidFill>
                  <a:srgbClr val="002060"/>
                </a:solidFill>
                <a:latin typeface="Arial (Body)"/>
              </a:rPr>
              <a:t>Tổng đài 19009038 là kênh tiếp nhận thông tin trực tiếp từ người dân về các vấn đề xảy ra trên địa bàn tỉnh Hà Tĩnh.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4604" y="2136339"/>
            <a:ext cx="91527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 (Body)"/>
              </a:rPr>
              <a:t>Mục tiêu</a:t>
            </a:r>
          </a:p>
          <a:p>
            <a:r>
              <a:rPr lang="en-US" sz="2000">
                <a:solidFill>
                  <a:srgbClr val="002060"/>
                </a:solidFill>
                <a:latin typeface="Arial (Body)"/>
              </a:rPr>
              <a:t>- Tiếp nhận phản ánh - kiến nghị - thông tin hiện trường của người dân.</a:t>
            </a:r>
          </a:p>
          <a:p>
            <a:r>
              <a:rPr lang="en-US" sz="2000">
                <a:solidFill>
                  <a:srgbClr val="002060"/>
                </a:solidFill>
                <a:latin typeface="Arial (Body)"/>
              </a:rPr>
              <a:t>- Hỗ trợ người dân sử dụng Hệ thống IOC và nền tảng phản ánh hiện trường.</a:t>
            </a:r>
          </a:p>
          <a:p>
            <a:r>
              <a:rPr lang="en-US" sz="2000">
                <a:solidFill>
                  <a:srgbClr val="002060"/>
                </a:solidFill>
                <a:latin typeface="Arial (Body)"/>
              </a:rPr>
              <a:t>- Chuyển thông tin nhanh chóng đến cơ quan chức năng để xử lý.</a:t>
            </a:r>
          </a:p>
          <a:p>
            <a:r>
              <a:rPr lang="en-US" sz="2000">
                <a:solidFill>
                  <a:srgbClr val="002060"/>
                </a:solidFill>
                <a:latin typeface="Arial (Body)"/>
              </a:rPr>
              <a:t>- Nâng cao chất lượng phục vụ người dân và chính quyền số.</a:t>
            </a:r>
          </a:p>
        </p:txBody>
      </p:sp>
    </p:spTree>
    <p:extLst>
      <p:ext uri="{BB962C8B-B14F-4D97-AF65-F5344CB8AC3E}">
        <p14:creationId xmlns:p14="http://schemas.microsoft.com/office/powerpoint/2010/main" val="285168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EDC65-3FC8-C0C5-134D-E824C5CC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D1B933-54CF-11EF-CD14-7AA0D896B824}"/>
              </a:ext>
            </a:extLst>
          </p:cNvPr>
          <p:cNvSpPr/>
          <p:nvPr/>
        </p:nvSpPr>
        <p:spPr>
          <a:xfrm>
            <a:off x="4943126" y="4410183"/>
            <a:ext cx="5656121" cy="565612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D3CA895-BA78-B507-D320-CFDFE1105C1C}"/>
              </a:ext>
            </a:extLst>
          </p:cNvPr>
          <p:cNvGrpSpPr/>
          <p:nvPr/>
        </p:nvGrpSpPr>
        <p:grpSpPr>
          <a:xfrm>
            <a:off x="9722478" y="5579988"/>
            <a:ext cx="1836490" cy="1578234"/>
            <a:chOff x="0" y="0"/>
            <a:chExt cx="812800" cy="6985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08AC40-6B3F-A87A-B781-6C8B9F65BB68}"/>
                </a:ext>
              </a:extLst>
            </p:cNvPr>
            <p:cNvSpPr/>
            <p:nvPr/>
          </p:nvSpPr>
          <p:spPr>
            <a:xfrm>
              <a:off x="21984" y="0"/>
              <a:ext cx="768831" cy="698500"/>
            </a:xfrm>
            <a:custGeom>
              <a:avLst/>
              <a:gdLst/>
              <a:ahLst/>
              <a:cxnLst/>
              <a:rect l="l" t="t" r="r" b="b"/>
              <a:pathLst>
                <a:path w="768831" h="698500">
                  <a:moveTo>
                    <a:pt x="749829" y="419696"/>
                  </a:moveTo>
                  <a:lnTo>
                    <a:pt x="628603" y="628054"/>
                  </a:lnTo>
                  <a:cubicBezTo>
                    <a:pt x="603227" y="671669"/>
                    <a:pt x="556574" y="698500"/>
                    <a:pt x="506114" y="698500"/>
                  </a:cubicBezTo>
                  <a:lnTo>
                    <a:pt x="262718" y="698500"/>
                  </a:lnTo>
                  <a:cubicBezTo>
                    <a:pt x="212258" y="698500"/>
                    <a:pt x="165605" y="671669"/>
                    <a:pt x="140229" y="628054"/>
                  </a:cubicBezTo>
                  <a:lnTo>
                    <a:pt x="19003" y="419696"/>
                  </a:lnTo>
                  <a:cubicBezTo>
                    <a:pt x="-6334" y="376149"/>
                    <a:pt x="-6334" y="322351"/>
                    <a:pt x="19003" y="278804"/>
                  </a:cubicBezTo>
                  <a:lnTo>
                    <a:pt x="140229" y="70446"/>
                  </a:lnTo>
                  <a:cubicBezTo>
                    <a:pt x="165605" y="26831"/>
                    <a:pt x="212258" y="0"/>
                    <a:pt x="262718" y="0"/>
                  </a:cubicBezTo>
                  <a:lnTo>
                    <a:pt x="506114" y="0"/>
                  </a:lnTo>
                  <a:cubicBezTo>
                    <a:pt x="556574" y="0"/>
                    <a:pt x="603227" y="26831"/>
                    <a:pt x="628603" y="70446"/>
                  </a:cubicBezTo>
                  <a:lnTo>
                    <a:pt x="749829" y="278804"/>
                  </a:lnTo>
                  <a:cubicBezTo>
                    <a:pt x="775166" y="322351"/>
                    <a:pt x="775166" y="376149"/>
                    <a:pt x="749829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AF2AF48-4619-3760-BD81-5BF47CCE1DB6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783C412-FDC4-8680-1BB6-125FE3621725}"/>
              </a:ext>
            </a:extLst>
          </p:cNvPr>
          <p:cNvGrpSpPr/>
          <p:nvPr/>
        </p:nvGrpSpPr>
        <p:grpSpPr>
          <a:xfrm>
            <a:off x="7180579" y="-801624"/>
            <a:ext cx="1774532" cy="1290403"/>
            <a:chOff x="0" y="0"/>
            <a:chExt cx="960561" cy="698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0B1717E-0BE3-20DC-32C2-C91B7C0E0D17}"/>
                </a:ext>
              </a:extLst>
            </p:cNvPr>
            <p:cNvSpPr/>
            <p:nvPr/>
          </p:nvSpPr>
          <p:spPr>
            <a:xfrm>
              <a:off x="22752" y="0"/>
              <a:ext cx="915056" cy="698500"/>
            </a:xfrm>
            <a:custGeom>
              <a:avLst/>
              <a:gdLst/>
              <a:ahLst/>
              <a:cxnLst/>
              <a:rect l="l" t="t" r="r" b="b"/>
              <a:pathLst>
                <a:path w="915056" h="698500">
                  <a:moveTo>
                    <a:pt x="895391" y="422155"/>
                  </a:moveTo>
                  <a:lnTo>
                    <a:pt x="777026" y="625595"/>
                  </a:lnTo>
                  <a:cubicBezTo>
                    <a:pt x="750765" y="670732"/>
                    <a:pt x="702482" y="698500"/>
                    <a:pt x="650261" y="698500"/>
                  </a:cubicBezTo>
                  <a:lnTo>
                    <a:pt x="264795" y="698500"/>
                  </a:lnTo>
                  <a:cubicBezTo>
                    <a:pt x="212574" y="698500"/>
                    <a:pt x="164292" y="670732"/>
                    <a:pt x="138030" y="625595"/>
                  </a:cubicBezTo>
                  <a:lnTo>
                    <a:pt x="19666" y="422155"/>
                  </a:lnTo>
                  <a:cubicBezTo>
                    <a:pt x="-6555" y="377088"/>
                    <a:pt x="-6555" y="321412"/>
                    <a:pt x="19666" y="276344"/>
                  </a:cubicBezTo>
                  <a:lnTo>
                    <a:pt x="138030" y="72906"/>
                  </a:lnTo>
                  <a:cubicBezTo>
                    <a:pt x="164292" y="27768"/>
                    <a:pt x="212574" y="0"/>
                    <a:pt x="264795" y="0"/>
                  </a:cubicBezTo>
                  <a:lnTo>
                    <a:pt x="650261" y="0"/>
                  </a:lnTo>
                  <a:cubicBezTo>
                    <a:pt x="702482" y="0"/>
                    <a:pt x="750765" y="27768"/>
                    <a:pt x="777026" y="72906"/>
                  </a:cubicBezTo>
                  <a:lnTo>
                    <a:pt x="895391" y="276344"/>
                  </a:lnTo>
                  <a:cubicBezTo>
                    <a:pt x="921612" y="321412"/>
                    <a:pt x="921612" y="377088"/>
                    <a:pt x="895391" y="42215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8308D08-E4F2-13CD-E0DA-6FF0AE7A06A8}"/>
                </a:ext>
              </a:extLst>
            </p:cNvPr>
            <p:cNvSpPr txBox="1"/>
            <p:nvPr/>
          </p:nvSpPr>
          <p:spPr>
            <a:xfrm>
              <a:off x="114300" y="-38100"/>
              <a:ext cx="731961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8E64B51-95C6-34CE-A2A8-746FB71B29D3}"/>
              </a:ext>
            </a:extLst>
          </p:cNvPr>
          <p:cNvSpPr/>
          <p:nvPr/>
        </p:nvSpPr>
        <p:spPr>
          <a:xfrm>
            <a:off x="-2285172" y="-2654393"/>
            <a:ext cx="5011508" cy="5011508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4399D9F-740C-AC5F-C11B-EB68E1BD50A7}"/>
              </a:ext>
            </a:extLst>
          </p:cNvPr>
          <p:cNvGrpSpPr/>
          <p:nvPr/>
        </p:nvGrpSpPr>
        <p:grpSpPr>
          <a:xfrm>
            <a:off x="7488168" y="-625255"/>
            <a:ext cx="9133854" cy="9941781"/>
            <a:chOff x="0" y="0"/>
            <a:chExt cx="18267708" cy="19883561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E35AB5C4-84A9-8EF7-4565-269E00152229}"/>
                </a:ext>
              </a:extLst>
            </p:cNvPr>
            <p:cNvGrpSpPr/>
            <p:nvPr/>
          </p:nvGrpSpPr>
          <p:grpSpPr>
            <a:xfrm>
              <a:off x="0" y="671847"/>
              <a:ext cx="15484074" cy="4573704"/>
              <a:chOff x="0" y="0"/>
              <a:chExt cx="1265161" cy="373705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75686295-6733-6578-D795-52108A1A23F5}"/>
                  </a:ext>
                </a:extLst>
              </p:cNvPr>
              <p:cNvSpPr/>
              <p:nvPr/>
            </p:nvSpPr>
            <p:spPr>
              <a:xfrm>
                <a:off x="23517" y="0"/>
                <a:ext cx="1218127" cy="373705"/>
              </a:xfrm>
              <a:custGeom>
                <a:avLst/>
                <a:gdLst/>
                <a:ahLst/>
                <a:cxnLst/>
                <a:rect l="l" t="t" r="r" b="b"/>
                <a:pathLst>
                  <a:path w="1218127" h="373705">
                    <a:moveTo>
                      <a:pt x="980445" y="0"/>
                    </a:moveTo>
                    <a:lnTo>
                      <a:pt x="34482" y="0"/>
                    </a:lnTo>
                    <a:cubicBezTo>
                      <a:pt x="22320" y="0"/>
                      <a:pt x="11058" y="6407"/>
                      <a:pt x="4843" y="16861"/>
                    </a:cubicBezTo>
                    <a:cubicBezTo>
                      <a:pt x="-1372" y="27314"/>
                      <a:pt x="-1621" y="40269"/>
                      <a:pt x="4189" y="50954"/>
                    </a:cubicBezTo>
                    <a:lnTo>
                      <a:pt x="151977" y="322751"/>
                    </a:lnTo>
                    <a:cubicBezTo>
                      <a:pt x="169053" y="354155"/>
                      <a:pt x="201936" y="373705"/>
                      <a:pt x="237682" y="373705"/>
                    </a:cubicBezTo>
                    <a:lnTo>
                      <a:pt x="1183645" y="373705"/>
                    </a:lnTo>
                    <a:cubicBezTo>
                      <a:pt x="1195807" y="373705"/>
                      <a:pt x="1207069" y="367298"/>
                      <a:pt x="1213284" y="356844"/>
                    </a:cubicBezTo>
                    <a:cubicBezTo>
                      <a:pt x="1219499" y="346390"/>
                      <a:pt x="1219748" y="333435"/>
                      <a:pt x="1213938" y="322751"/>
                    </a:cubicBezTo>
                    <a:lnTo>
                      <a:pt x="1066150" y="50954"/>
                    </a:lnTo>
                    <a:cubicBezTo>
                      <a:pt x="1049074" y="19550"/>
                      <a:pt x="1016191" y="0"/>
                      <a:pt x="9804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DBBCCBE3-13E7-CC41-44A9-2EA008EB26E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061961" cy="4118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CB8EFBEF-2710-3722-B173-8BC2C552F037}"/>
                </a:ext>
              </a:extLst>
            </p:cNvPr>
            <p:cNvGrpSpPr/>
            <p:nvPr/>
          </p:nvGrpSpPr>
          <p:grpSpPr>
            <a:xfrm>
              <a:off x="5686283" y="12000425"/>
              <a:ext cx="9173103" cy="7883136"/>
              <a:chOff x="0" y="0"/>
              <a:chExt cx="812800" cy="6985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DF108152-FC4A-EB4D-145B-FD2CBAD6E576}"/>
                  </a:ext>
                </a:extLst>
              </p:cNvPr>
              <p:cNvSpPr/>
              <p:nvPr/>
            </p:nvSpPr>
            <p:spPr>
              <a:xfrm>
                <a:off x="8803" y="0"/>
                <a:ext cx="79519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5195" h="698500">
                    <a:moveTo>
                      <a:pt x="787586" y="377457"/>
                    </a:moveTo>
                    <a:lnTo>
                      <a:pt x="617208" y="670293"/>
                    </a:lnTo>
                    <a:cubicBezTo>
                      <a:pt x="607048" y="687757"/>
                      <a:pt x="588367" y="698500"/>
                      <a:pt x="568163" y="698500"/>
                    </a:cubicBezTo>
                    <a:lnTo>
                      <a:pt x="227031" y="698500"/>
                    </a:lnTo>
                    <a:cubicBezTo>
                      <a:pt x="206827" y="698500"/>
                      <a:pt x="188146" y="687757"/>
                      <a:pt x="177986" y="670293"/>
                    </a:cubicBezTo>
                    <a:lnTo>
                      <a:pt x="7608" y="377457"/>
                    </a:lnTo>
                    <a:cubicBezTo>
                      <a:pt x="-2536" y="360021"/>
                      <a:pt x="-2536" y="338479"/>
                      <a:pt x="7608" y="321043"/>
                    </a:cubicBezTo>
                    <a:lnTo>
                      <a:pt x="177986" y="28207"/>
                    </a:lnTo>
                    <a:cubicBezTo>
                      <a:pt x="188146" y="10743"/>
                      <a:pt x="206827" y="0"/>
                      <a:pt x="227031" y="0"/>
                    </a:cubicBezTo>
                    <a:lnTo>
                      <a:pt x="568163" y="0"/>
                    </a:lnTo>
                    <a:cubicBezTo>
                      <a:pt x="588367" y="0"/>
                      <a:pt x="607048" y="10743"/>
                      <a:pt x="617208" y="28207"/>
                    </a:cubicBezTo>
                    <a:lnTo>
                      <a:pt x="787586" y="321043"/>
                    </a:lnTo>
                    <a:cubicBezTo>
                      <a:pt x="797730" y="338479"/>
                      <a:pt x="797730" y="360021"/>
                      <a:pt x="787586" y="37745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4C370523-DED9-2C52-5A08-D61ADDC21F68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E889DBE-C74E-6373-97C9-831EBB8FD5CD}"/>
                </a:ext>
              </a:extLst>
            </p:cNvPr>
            <p:cNvSpPr/>
            <p:nvPr/>
          </p:nvSpPr>
          <p:spPr>
            <a:xfrm>
              <a:off x="705727" y="3307569"/>
              <a:ext cx="10456756" cy="9502577"/>
            </a:xfrm>
            <a:custGeom>
              <a:avLst/>
              <a:gdLst/>
              <a:ahLst/>
              <a:cxnLst/>
              <a:rect l="l" t="t" r="r" b="b"/>
              <a:pathLst>
                <a:path w="10456756" h="9502577">
                  <a:moveTo>
                    <a:pt x="0" y="0"/>
                  </a:moveTo>
                  <a:lnTo>
                    <a:pt x="10456757" y="0"/>
                  </a:lnTo>
                  <a:lnTo>
                    <a:pt x="10456757" y="9502577"/>
                  </a:lnTo>
                  <a:lnTo>
                    <a:pt x="0" y="9502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1E3D722-4963-C213-4533-D5A371F2DCF6}"/>
                </a:ext>
              </a:extLst>
            </p:cNvPr>
            <p:cNvGrpSpPr/>
            <p:nvPr/>
          </p:nvGrpSpPr>
          <p:grpSpPr>
            <a:xfrm>
              <a:off x="1647297" y="4117289"/>
              <a:ext cx="9173103" cy="7883136"/>
              <a:chOff x="0" y="0"/>
              <a:chExt cx="812800" cy="6985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A3CDDEF7-CFE7-7047-4D5D-00BAB5205AC5}"/>
                  </a:ext>
                </a:extLst>
              </p:cNvPr>
              <p:cNvSpPr/>
              <p:nvPr/>
            </p:nvSpPr>
            <p:spPr>
              <a:xfrm>
                <a:off x="8803" y="0"/>
                <a:ext cx="79519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5195" h="698500">
                    <a:moveTo>
                      <a:pt x="787586" y="377457"/>
                    </a:moveTo>
                    <a:lnTo>
                      <a:pt x="617208" y="670293"/>
                    </a:lnTo>
                    <a:cubicBezTo>
                      <a:pt x="607048" y="687757"/>
                      <a:pt x="588367" y="698500"/>
                      <a:pt x="568163" y="698500"/>
                    </a:cubicBezTo>
                    <a:lnTo>
                      <a:pt x="227031" y="698500"/>
                    </a:lnTo>
                    <a:cubicBezTo>
                      <a:pt x="206827" y="698500"/>
                      <a:pt x="188146" y="687757"/>
                      <a:pt x="177986" y="670293"/>
                    </a:cubicBezTo>
                    <a:lnTo>
                      <a:pt x="7608" y="377457"/>
                    </a:lnTo>
                    <a:cubicBezTo>
                      <a:pt x="-2536" y="360021"/>
                      <a:pt x="-2536" y="338479"/>
                      <a:pt x="7608" y="321043"/>
                    </a:cubicBezTo>
                    <a:lnTo>
                      <a:pt x="177986" y="28207"/>
                    </a:lnTo>
                    <a:cubicBezTo>
                      <a:pt x="188146" y="10743"/>
                      <a:pt x="206827" y="0"/>
                      <a:pt x="227031" y="0"/>
                    </a:cubicBezTo>
                    <a:lnTo>
                      <a:pt x="568163" y="0"/>
                    </a:lnTo>
                    <a:cubicBezTo>
                      <a:pt x="588367" y="0"/>
                      <a:pt x="607048" y="10743"/>
                      <a:pt x="617208" y="28207"/>
                    </a:cubicBezTo>
                    <a:lnTo>
                      <a:pt x="787586" y="321043"/>
                    </a:lnTo>
                    <a:cubicBezTo>
                      <a:pt x="797730" y="338479"/>
                      <a:pt x="797730" y="360021"/>
                      <a:pt x="787586" y="37745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98EC3C1F-7948-8B08-C722-B5230FBCC91C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8838B58B-9E39-D857-BB82-EEC4A7DDDBFE}"/>
                </a:ext>
              </a:extLst>
            </p:cNvPr>
            <p:cNvGrpSpPr/>
            <p:nvPr/>
          </p:nvGrpSpPr>
          <p:grpSpPr>
            <a:xfrm>
              <a:off x="4762972" y="5169532"/>
              <a:ext cx="11019725" cy="5778650"/>
              <a:chOff x="0" y="0"/>
              <a:chExt cx="1100372" cy="577026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0BEFFEB-F0D8-F92E-C243-0EBFD06A7B0F}"/>
                  </a:ext>
                </a:extLst>
              </p:cNvPr>
              <p:cNvSpPr/>
              <p:nvPr/>
            </p:nvSpPr>
            <p:spPr>
              <a:xfrm>
                <a:off x="8606" y="0"/>
                <a:ext cx="1083160" cy="577026"/>
              </a:xfrm>
              <a:custGeom>
                <a:avLst/>
                <a:gdLst/>
                <a:ahLst/>
                <a:cxnLst/>
                <a:rect l="l" t="t" r="r" b="b"/>
                <a:pathLst>
                  <a:path w="1083160" h="577026">
                    <a:moveTo>
                      <a:pt x="1076124" y="310723"/>
                    </a:moveTo>
                    <a:lnTo>
                      <a:pt x="904208" y="554816"/>
                    </a:lnTo>
                    <a:cubicBezTo>
                      <a:pt x="894401" y="568741"/>
                      <a:pt x="878433" y="577026"/>
                      <a:pt x="861401" y="577026"/>
                    </a:cubicBezTo>
                    <a:lnTo>
                      <a:pt x="221759" y="577026"/>
                    </a:lnTo>
                    <a:cubicBezTo>
                      <a:pt x="204727" y="577026"/>
                      <a:pt x="188759" y="568741"/>
                      <a:pt x="178952" y="554816"/>
                    </a:cubicBezTo>
                    <a:lnTo>
                      <a:pt x="7036" y="310723"/>
                    </a:lnTo>
                    <a:cubicBezTo>
                      <a:pt x="-2345" y="297402"/>
                      <a:pt x="-2345" y="279624"/>
                      <a:pt x="7036" y="266303"/>
                    </a:cubicBezTo>
                    <a:lnTo>
                      <a:pt x="178952" y="22210"/>
                    </a:lnTo>
                    <a:cubicBezTo>
                      <a:pt x="188759" y="8285"/>
                      <a:pt x="204727" y="0"/>
                      <a:pt x="221759" y="0"/>
                    </a:cubicBezTo>
                    <a:lnTo>
                      <a:pt x="861401" y="0"/>
                    </a:lnTo>
                    <a:cubicBezTo>
                      <a:pt x="878433" y="0"/>
                      <a:pt x="894401" y="8285"/>
                      <a:pt x="904208" y="22210"/>
                    </a:cubicBezTo>
                    <a:lnTo>
                      <a:pt x="1076124" y="266303"/>
                    </a:lnTo>
                    <a:cubicBezTo>
                      <a:pt x="1085505" y="279624"/>
                      <a:pt x="1085505" y="297402"/>
                      <a:pt x="1076124" y="31072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CF07B27D-45B6-FB9D-BF9C-F58D3BC7ECF6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871772" cy="61512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4F5C5DCC-BA2D-25AA-FEBB-8B6EB7E7306A}"/>
                </a:ext>
              </a:extLst>
            </p:cNvPr>
            <p:cNvGrpSpPr/>
            <p:nvPr/>
          </p:nvGrpSpPr>
          <p:grpSpPr>
            <a:xfrm>
              <a:off x="5159815" y="9124155"/>
              <a:ext cx="5660585" cy="4864565"/>
              <a:chOff x="0" y="0"/>
              <a:chExt cx="812800" cy="69850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ACC6BE77-A5E2-8AB6-4163-7D96EAC060E0}"/>
                  </a:ext>
                </a:extLst>
              </p:cNvPr>
              <p:cNvSpPr/>
              <p:nvPr/>
            </p:nvSpPr>
            <p:spPr>
              <a:xfrm>
                <a:off x="14265" y="0"/>
                <a:ext cx="78427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84270" h="698500">
                    <a:moveTo>
                      <a:pt x="771940" y="394960"/>
                    </a:moveTo>
                    <a:lnTo>
                      <a:pt x="621930" y="652790"/>
                    </a:lnTo>
                    <a:cubicBezTo>
                      <a:pt x="605464" y="681090"/>
                      <a:pt x="575193" y="698500"/>
                      <a:pt x="542451" y="698500"/>
                    </a:cubicBezTo>
                    <a:lnTo>
                      <a:pt x="241819" y="698500"/>
                    </a:lnTo>
                    <a:cubicBezTo>
                      <a:pt x="209077" y="698500"/>
                      <a:pt x="178806" y="681090"/>
                      <a:pt x="162340" y="652790"/>
                    </a:cubicBezTo>
                    <a:lnTo>
                      <a:pt x="12330" y="394960"/>
                    </a:lnTo>
                    <a:cubicBezTo>
                      <a:pt x="-4110" y="366704"/>
                      <a:pt x="-4110" y="331796"/>
                      <a:pt x="12330" y="303540"/>
                    </a:cubicBezTo>
                    <a:lnTo>
                      <a:pt x="162340" y="45710"/>
                    </a:lnTo>
                    <a:cubicBezTo>
                      <a:pt x="178806" y="17410"/>
                      <a:pt x="209077" y="0"/>
                      <a:pt x="241819" y="0"/>
                    </a:cubicBezTo>
                    <a:lnTo>
                      <a:pt x="542451" y="0"/>
                    </a:lnTo>
                    <a:cubicBezTo>
                      <a:pt x="575193" y="0"/>
                      <a:pt x="605464" y="17410"/>
                      <a:pt x="621930" y="45710"/>
                    </a:cubicBezTo>
                    <a:lnTo>
                      <a:pt x="771940" y="303540"/>
                    </a:lnTo>
                    <a:cubicBezTo>
                      <a:pt x="788380" y="331796"/>
                      <a:pt x="788380" y="366704"/>
                      <a:pt x="771940" y="39496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09FD561D-E02A-89F6-917A-158205C65050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9B7DE827-7AD3-C0D2-71E0-1E44C3F262E5}"/>
                </a:ext>
              </a:extLst>
            </p:cNvPr>
            <p:cNvGrpSpPr/>
            <p:nvPr/>
          </p:nvGrpSpPr>
          <p:grpSpPr>
            <a:xfrm>
              <a:off x="5472842" y="9376599"/>
              <a:ext cx="5034532" cy="4359677"/>
              <a:chOff x="0" y="0"/>
              <a:chExt cx="4282440" cy="3708400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919AA956-1DE7-375B-B58A-B57611D081DD}"/>
                  </a:ext>
                </a:extLst>
              </p:cNvPr>
              <p:cNvSpPr/>
              <p:nvPr/>
            </p:nvSpPr>
            <p:spPr>
              <a:xfrm>
                <a:off x="95528" y="0"/>
                <a:ext cx="4091383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091383" h="3708400">
                    <a:moveTo>
                      <a:pt x="2759810" y="0"/>
                    </a:moveTo>
                    <a:lnTo>
                      <a:pt x="1331574" y="0"/>
                    </a:lnTo>
                    <a:cubicBezTo>
                      <a:pt x="1110975" y="0"/>
                      <a:pt x="907132" y="117684"/>
                      <a:pt x="796825" y="308725"/>
                    </a:cubicBezTo>
                    <a:lnTo>
                      <a:pt x="82729" y="1545475"/>
                    </a:lnTo>
                    <a:cubicBezTo>
                      <a:pt x="-27576" y="1736513"/>
                      <a:pt x="-27576" y="1971887"/>
                      <a:pt x="82729" y="2162925"/>
                    </a:cubicBezTo>
                    <a:lnTo>
                      <a:pt x="796825" y="3399675"/>
                    </a:lnTo>
                    <a:cubicBezTo>
                      <a:pt x="907132" y="3590716"/>
                      <a:pt x="1110975" y="3708400"/>
                      <a:pt x="1331574" y="3708400"/>
                    </a:cubicBezTo>
                    <a:lnTo>
                      <a:pt x="2759810" y="3708400"/>
                    </a:lnTo>
                    <a:cubicBezTo>
                      <a:pt x="2980409" y="3708400"/>
                      <a:pt x="3184253" y="3590716"/>
                      <a:pt x="3294559" y="3399675"/>
                    </a:cubicBezTo>
                    <a:lnTo>
                      <a:pt x="4008655" y="2162925"/>
                    </a:lnTo>
                    <a:cubicBezTo>
                      <a:pt x="4118960" y="1971887"/>
                      <a:pt x="4118960" y="1736513"/>
                      <a:pt x="4008655" y="1545475"/>
                    </a:cubicBezTo>
                    <a:lnTo>
                      <a:pt x="3294559" y="308725"/>
                    </a:lnTo>
                    <a:cubicBezTo>
                      <a:pt x="3184252" y="117684"/>
                      <a:pt x="2980409" y="0"/>
                      <a:pt x="275981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8021" r="-18021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54F80DE-A7AB-EC28-1C1A-FA513A3D424D}"/>
                </a:ext>
              </a:extLst>
            </p:cNvPr>
            <p:cNvGrpSpPr/>
            <p:nvPr/>
          </p:nvGrpSpPr>
          <p:grpSpPr>
            <a:xfrm>
              <a:off x="9980027" y="4561277"/>
              <a:ext cx="4879360" cy="2018646"/>
              <a:chOff x="0" y="0"/>
              <a:chExt cx="1688376" cy="6985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2D79CAE-5B4C-449F-F99F-2C948E7BC8EC}"/>
                  </a:ext>
                </a:extLst>
              </p:cNvPr>
              <p:cNvSpPr/>
              <p:nvPr/>
            </p:nvSpPr>
            <p:spPr>
              <a:xfrm>
                <a:off x="16549" y="0"/>
                <a:ext cx="165527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55278" h="698500">
                    <a:moveTo>
                      <a:pt x="1640974" y="402279"/>
                    </a:moveTo>
                    <a:lnTo>
                      <a:pt x="1499480" y="645471"/>
                    </a:lnTo>
                    <a:cubicBezTo>
                      <a:pt x="1480378" y="678302"/>
                      <a:pt x="1445259" y="698500"/>
                      <a:pt x="1407276" y="698500"/>
                    </a:cubicBezTo>
                    <a:lnTo>
                      <a:pt x="248002" y="698500"/>
                    </a:lnTo>
                    <a:cubicBezTo>
                      <a:pt x="210018" y="698500"/>
                      <a:pt x="174900" y="678302"/>
                      <a:pt x="155798" y="645471"/>
                    </a:cubicBezTo>
                    <a:lnTo>
                      <a:pt x="14304" y="402279"/>
                    </a:lnTo>
                    <a:cubicBezTo>
                      <a:pt x="-4768" y="369499"/>
                      <a:pt x="-4768" y="329001"/>
                      <a:pt x="14304" y="296221"/>
                    </a:cubicBezTo>
                    <a:lnTo>
                      <a:pt x="155798" y="53029"/>
                    </a:lnTo>
                    <a:cubicBezTo>
                      <a:pt x="174900" y="20197"/>
                      <a:pt x="210018" y="0"/>
                      <a:pt x="248002" y="0"/>
                    </a:cubicBezTo>
                    <a:lnTo>
                      <a:pt x="1407276" y="0"/>
                    </a:lnTo>
                    <a:cubicBezTo>
                      <a:pt x="1445259" y="0"/>
                      <a:pt x="1480378" y="20197"/>
                      <a:pt x="1499480" y="53029"/>
                    </a:cubicBezTo>
                    <a:lnTo>
                      <a:pt x="1640974" y="296221"/>
                    </a:lnTo>
                    <a:cubicBezTo>
                      <a:pt x="1660046" y="329001"/>
                      <a:pt x="1660046" y="369499"/>
                      <a:pt x="1640974" y="40227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12E1C356-8601-DE31-C6BF-DF1CE9F58CAC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B925812E-A1BD-8F9B-A43D-5B6264FDCBCA}"/>
                </a:ext>
              </a:extLst>
            </p:cNvPr>
            <p:cNvGrpSpPr/>
            <p:nvPr/>
          </p:nvGrpSpPr>
          <p:grpSpPr>
            <a:xfrm>
              <a:off x="7165047" y="0"/>
              <a:ext cx="7994873" cy="3307569"/>
              <a:chOff x="0" y="0"/>
              <a:chExt cx="1688376" cy="6985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57AE5009-5FC5-A9DD-3577-2A84D039F2DB}"/>
                  </a:ext>
                </a:extLst>
              </p:cNvPr>
              <p:cNvSpPr/>
              <p:nvPr/>
            </p:nvSpPr>
            <p:spPr>
              <a:xfrm>
                <a:off x="10100" y="0"/>
                <a:ext cx="166817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68176" h="698500">
                    <a:moveTo>
                      <a:pt x="1659446" y="381614"/>
                    </a:moveTo>
                    <a:lnTo>
                      <a:pt x="1493906" y="666136"/>
                    </a:lnTo>
                    <a:cubicBezTo>
                      <a:pt x="1482248" y="686173"/>
                      <a:pt x="1460814" y="698500"/>
                      <a:pt x="1437632" y="698500"/>
                    </a:cubicBezTo>
                    <a:lnTo>
                      <a:pt x="230543" y="698500"/>
                    </a:lnTo>
                    <a:cubicBezTo>
                      <a:pt x="207361" y="698500"/>
                      <a:pt x="185928" y="686173"/>
                      <a:pt x="174270" y="666136"/>
                    </a:cubicBezTo>
                    <a:lnTo>
                      <a:pt x="8730" y="381614"/>
                    </a:lnTo>
                    <a:cubicBezTo>
                      <a:pt x="-2910" y="361608"/>
                      <a:pt x="-2910" y="336892"/>
                      <a:pt x="8730" y="316886"/>
                    </a:cubicBezTo>
                    <a:lnTo>
                      <a:pt x="174270" y="32364"/>
                    </a:lnTo>
                    <a:cubicBezTo>
                      <a:pt x="185928" y="12327"/>
                      <a:pt x="207361" y="0"/>
                      <a:pt x="230543" y="0"/>
                    </a:cubicBezTo>
                    <a:lnTo>
                      <a:pt x="1437632" y="0"/>
                    </a:lnTo>
                    <a:cubicBezTo>
                      <a:pt x="1460814" y="0"/>
                      <a:pt x="1482248" y="12327"/>
                      <a:pt x="1493906" y="32364"/>
                    </a:cubicBezTo>
                    <a:lnTo>
                      <a:pt x="1659446" y="316886"/>
                    </a:lnTo>
                    <a:cubicBezTo>
                      <a:pt x="1671086" y="336892"/>
                      <a:pt x="1671086" y="361608"/>
                      <a:pt x="1659446" y="3816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6F839A40-A409-9B98-DB38-B94F84F91485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AD54A473-5C40-128C-716C-F93A62126C2F}"/>
                </a:ext>
              </a:extLst>
            </p:cNvPr>
            <p:cNvGrpSpPr/>
            <p:nvPr/>
          </p:nvGrpSpPr>
          <p:grpSpPr>
            <a:xfrm>
              <a:off x="10272835" y="13043554"/>
              <a:ext cx="7994873" cy="3307569"/>
              <a:chOff x="0" y="0"/>
              <a:chExt cx="1688376" cy="698500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71908CE0-669B-036E-208F-C1FD3E6BDB62}"/>
                  </a:ext>
                </a:extLst>
              </p:cNvPr>
              <p:cNvSpPr/>
              <p:nvPr/>
            </p:nvSpPr>
            <p:spPr>
              <a:xfrm>
                <a:off x="10100" y="0"/>
                <a:ext cx="166817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668176" h="698500">
                    <a:moveTo>
                      <a:pt x="1659446" y="381614"/>
                    </a:moveTo>
                    <a:lnTo>
                      <a:pt x="1493906" y="666136"/>
                    </a:lnTo>
                    <a:cubicBezTo>
                      <a:pt x="1482248" y="686173"/>
                      <a:pt x="1460814" y="698500"/>
                      <a:pt x="1437632" y="698500"/>
                    </a:cubicBezTo>
                    <a:lnTo>
                      <a:pt x="230543" y="698500"/>
                    </a:lnTo>
                    <a:cubicBezTo>
                      <a:pt x="207361" y="698500"/>
                      <a:pt x="185928" y="686173"/>
                      <a:pt x="174270" y="666136"/>
                    </a:cubicBezTo>
                    <a:lnTo>
                      <a:pt x="8730" y="381614"/>
                    </a:lnTo>
                    <a:cubicBezTo>
                      <a:pt x="-2910" y="361608"/>
                      <a:pt x="-2910" y="336892"/>
                      <a:pt x="8730" y="316886"/>
                    </a:cubicBezTo>
                    <a:lnTo>
                      <a:pt x="174270" y="32364"/>
                    </a:lnTo>
                    <a:cubicBezTo>
                      <a:pt x="185928" y="12327"/>
                      <a:pt x="207361" y="0"/>
                      <a:pt x="230543" y="0"/>
                    </a:cubicBezTo>
                    <a:lnTo>
                      <a:pt x="1437632" y="0"/>
                    </a:lnTo>
                    <a:cubicBezTo>
                      <a:pt x="1460814" y="0"/>
                      <a:pt x="1482248" y="12327"/>
                      <a:pt x="1493906" y="32364"/>
                    </a:cubicBezTo>
                    <a:lnTo>
                      <a:pt x="1659446" y="316886"/>
                    </a:lnTo>
                    <a:cubicBezTo>
                      <a:pt x="1671086" y="336892"/>
                      <a:pt x="1671086" y="361608"/>
                      <a:pt x="1659446" y="38161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B9B9B">
                      <a:alpha val="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B6425462-4BCF-3853-AF49-3A7AC6288959}"/>
                  </a:ext>
                </a:extLst>
              </p:cNvPr>
              <p:cNvSpPr txBox="1"/>
              <p:nvPr/>
            </p:nvSpPr>
            <p:spPr>
              <a:xfrm>
                <a:off x="114300" y="-38100"/>
                <a:ext cx="1459776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38" name="Freeform 38">
            <a:extLst>
              <a:ext uri="{FF2B5EF4-FFF2-40B4-BE49-F238E27FC236}">
                <a16:creationId xmlns:a16="http://schemas.microsoft.com/office/drawing/2014/main" id="{A0DA2B83-942D-094E-8313-4FCE8B92713B}"/>
              </a:ext>
            </a:extLst>
          </p:cNvPr>
          <p:cNvSpPr/>
          <p:nvPr/>
        </p:nvSpPr>
        <p:spPr>
          <a:xfrm>
            <a:off x="671038" y="6234220"/>
            <a:ext cx="269770" cy="269770"/>
          </a:xfrm>
          <a:custGeom>
            <a:avLst/>
            <a:gdLst/>
            <a:ahLst/>
            <a:cxnLst/>
            <a:rect l="l" t="t" r="r" b="b"/>
            <a:pathLst>
              <a:path w="404655" h="404655">
                <a:moveTo>
                  <a:pt x="0" y="0"/>
                </a:moveTo>
                <a:lnTo>
                  <a:pt x="404655" y="0"/>
                </a:lnTo>
                <a:lnTo>
                  <a:pt x="404655" y="404655"/>
                </a:lnTo>
                <a:lnTo>
                  <a:pt x="0" y="404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>
            <a:extLst>
              <a:ext uri="{FF2B5EF4-FFF2-40B4-BE49-F238E27FC236}">
                <a16:creationId xmlns:a16="http://schemas.microsoft.com/office/drawing/2014/main" id="{CC621A62-65E4-3175-9E18-BE22E3637CBC}"/>
              </a:ext>
            </a:extLst>
          </p:cNvPr>
          <p:cNvGrpSpPr/>
          <p:nvPr/>
        </p:nvGrpSpPr>
        <p:grpSpPr>
          <a:xfrm>
            <a:off x="8067845" y="817433"/>
            <a:ext cx="744567" cy="639863"/>
            <a:chOff x="0" y="0"/>
            <a:chExt cx="812800" cy="698500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3020AFC2-7DC2-9AE2-3C8E-6FF5A3020CC9}"/>
                </a:ext>
              </a:extLst>
            </p:cNvPr>
            <p:cNvSpPr/>
            <p:nvPr/>
          </p:nvSpPr>
          <p:spPr>
            <a:xfrm>
              <a:off x="22438" y="0"/>
              <a:ext cx="767924" cy="698500"/>
            </a:xfrm>
            <a:custGeom>
              <a:avLst/>
              <a:gdLst/>
              <a:ahLst/>
              <a:cxnLst/>
              <a:rect l="l" t="t" r="r" b="b"/>
              <a:pathLst>
                <a:path w="767924" h="698500">
                  <a:moveTo>
                    <a:pt x="748530" y="421149"/>
                  </a:moveTo>
                  <a:lnTo>
                    <a:pt x="628994" y="626601"/>
                  </a:lnTo>
                  <a:cubicBezTo>
                    <a:pt x="603095" y="671115"/>
                    <a:pt x="555479" y="698500"/>
                    <a:pt x="503979" y="698500"/>
                  </a:cubicBezTo>
                  <a:lnTo>
                    <a:pt x="263945" y="698500"/>
                  </a:lnTo>
                  <a:cubicBezTo>
                    <a:pt x="212445" y="698500"/>
                    <a:pt x="164829" y="671115"/>
                    <a:pt x="138930" y="626601"/>
                  </a:cubicBezTo>
                  <a:lnTo>
                    <a:pt x="19394" y="421149"/>
                  </a:lnTo>
                  <a:cubicBezTo>
                    <a:pt x="-6465" y="376704"/>
                    <a:pt x="-6465" y="321796"/>
                    <a:pt x="19394" y="277351"/>
                  </a:cubicBezTo>
                  <a:lnTo>
                    <a:pt x="138930" y="71899"/>
                  </a:lnTo>
                  <a:cubicBezTo>
                    <a:pt x="164829" y="27385"/>
                    <a:pt x="212445" y="0"/>
                    <a:pt x="263945" y="0"/>
                  </a:cubicBezTo>
                  <a:lnTo>
                    <a:pt x="503979" y="0"/>
                  </a:lnTo>
                  <a:cubicBezTo>
                    <a:pt x="555479" y="0"/>
                    <a:pt x="603095" y="27385"/>
                    <a:pt x="628994" y="71899"/>
                  </a:cubicBezTo>
                  <a:lnTo>
                    <a:pt x="748530" y="277351"/>
                  </a:lnTo>
                  <a:cubicBezTo>
                    <a:pt x="774389" y="321796"/>
                    <a:pt x="774389" y="376704"/>
                    <a:pt x="748530" y="421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7AC860A6-CAC8-5757-3F4B-08C487489706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5B9E14B9-9719-3ED0-0CA3-A6450F8F14BE}"/>
              </a:ext>
            </a:extLst>
          </p:cNvPr>
          <p:cNvSpPr txBox="1"/>
          <p:nvPr/>
        </p:nvSpPr>
        <p:spPr>
          <a:xfrm>
            <a:off x="1042070" y="3404173"/>
            <a:ext cx="6349666" cy="123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4"/>
              </a:lnSpc>
            </a:pPr>
            <a:r>
              <a:rPr lang="en-US" sz="4000" b="1" spc="-102" dirty="0">
                <a:solidFill>
                  <a:srgbClr val="8564FB"/>
                </a:solidFill>
                <a:latin typeface="Inter Bold"/>
                <a:ea typeface="Inter Bold"/>
                <a:cs typeface="Inter Bold"/>
                <a:sym typeface="Inter Bold"/>
              </a:rPr>
              <a:t>QUY TRÌNH VẬN HÀNH </a:t>
            </a:r>
          </a:p>
          <a:p>
            <a:pPr algn="ctr">
              <a:lnSpc>
                <a:spcPts val="5024"/>
              </a:lnSpc>
            </a:pPr>
            <a:r>
              <a:rPr lang="en-US" sz="4000" b="1" spc="-102" dirty="0">
                <a:solidFill>
                  <a:srgbClr val="8564FB"/>
                </a:solidFill>
                <a:latin typeface="Inter Bold"/>
                <a:ea typeface="Inter Bold"/>
                <a:cs typeface="Inter Bold"/>
                <a:sym typeface="Inter Bold"/>
              </a:rPr>
              <a:t>PHẢN ÁNH HIỆN TRƯỜNG 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7B4FBA13-8430-A58A-7E3A-17831DC922A6}"/>
              </a:ext>
            </a:extLst>
          </p:cNvPr>
          <p:cNvSpPr txBox="1"/>
          <p:nvPr/>
        </p:nvSpPr>
        <p:spPr>
          <a:xfrm>
            <a:off x="1043574" y="6210589"/>
            <a:ext cx="3556007" cy="27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9"/>
              </a:lnSpc>
              <a:spcBef>
                <a:spcPct val="0"/>
              </a:spcBef>
            </a:pPr>
            <a:r>
              <a:rPr lang="en-US" sz="167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https://tuongtac.hue.gov.vn</a:t>
            </a:r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6B99CF02-3221-553F-BCAD-0DC5B850E63B}"/>
              </a:ext>
            </a:extLst>
          </p:cNvPr>
          <p:cNvSpPr/>
          <p:nvPr/>
        </p:nvSpPr>
        <p:spPr>
          <a:xfrm>
            <a:off x="1789194" y="6245052"/>
            <a:ext cx="242532" cy="242532"/>
          </a:xfrm>
          <a:custGeom>
            <a:avLst/>
            <a:gdLst/>
            <a:ahLst/>
            <a:cxnLst/>
            <a:rect l="l" t="t" r="r" b="b"/>
            <a:pathLst>
              <a:path w="363798" h="363798">
                <a:moveTo>
                  <a:pt x="0" y="0"/>
                </a:moveTo>
                <a:lnTo>
                  <a:pt x="363798" y="0"/>
                </a:lnTo>
                <a:lnTo>
                  <a:pt x="363798" y="363798"/>
                </a:lnTo>
                <a:lnTo>
                  <a:pt x="0" y="363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BC80ACC8-1C8B-B336-899F-A7E53B064F59}"/>
              </a:ext>
            </a:extLst>
          </p:cNvPr>
          <p:cNvSpPr/>
          <p:nvPr/>
        </p:nvSpPr>
        <p:spPr>
          <a:xfrm>
            <a:off x="541337" y="6245052"/>
            <a:ext cx="266891" cy="266891"/>
          </a:xfrm>
          <a:custGeom>
            <a:avLst/>
            <a:gdLst/>
            <a:ahLst/>
            <a:cxnLst/>
            <a:rect l="l" t="t" r="r" b="b"/>
            <a:pathLst>
              <a:path w="400336" h="400336">
                <a:moveTo>
                  <a:pt x="0" y="0"/>
                </a:moveTo>
                <a:lnTo>
                  <a:pt x="400335" y="0"/>
                </a:lnTo>
                <a:lnTo>
                  <a:pt x="400335" y="400336"/>
                </a:lnTo>
                <a:lnTo>
                  <a:pt x="0" y="4003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6">
            <a:extLst>
              <a:ext uri="{FF2B5EF4-FFF2-40B4-BE49-F238E27FC236}">
                <a16:creationId xmlns:a16="http://schemas.microsoft.com/office/drawing/2014/main" id="{BFF2C2CA-E723-9373-2B88-6F95A996CF80}"/>
              </a:ext>
            </a:extLst>
          </p:cNvPr>
          <p:cNvSpPr txBox="1"/>
          <p:nvPr/>
        </p:nvSpPr>
        <p:spPr>
          <a:xfrm>
            <a:off x="2490729" y="2249166"/>
            <a:ext cx="396854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24"/>
              </a:lnSpc>
            </a:pPr>
            <a:r>
              <a:rPr lang="en-US" sz="4500" b="1" spc="-102" dirty="0">
                <a:solidFill>
                  <a:srgbClr val="FF0000"/>
                </a:solidFill>
                <a:latin typeface="Inter Bold"/>
                <a:ea typeface="Inter Bold"/>
                <a:cs typeface="Inter Bold"/>
                <a:sym typeface="Inter Bold"/>
              </a:rPr>
              <a:t>GIỚI THIỆU </a:t>
            </a: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767A4100-7B38-693C-8802-17C72FEE0772}"/>
              </a:ext>
            </a:extLst>
          </p:cNvPr>
          <p:cNvSpPr/>
          <p:nvPr/>
        </p:nvSpPr>
        <p:spPr>
          <a:xfrm flipV="1">
            <a:off x="374164" y="1282806"/>
            <a:ext cx="9189403" cy="4561281"/>
          </a:xfrm>
          <a:custGeom>
            <a:avLst/>
            <a:gdLst/>
            <a:ahLst/>
            <a:cxnLst/>
            <a:rect l="l" t="t" r="r" b="b"/>
            <a:pathLst>
              <a:path w="13784104" h="6841922">
                <a:moveTo>
                  <a:pt x="0" y="6841922"/>
                </a:moveTo>
                <a:lnTo>
                  <a:pt x="13784104" y="6841922"/>
                </a:lnTo>
                <a:lnTo>
                  <a:pt x="13784104" y="0"/>
                </a:lnTo>
                <a:lnTo>
                  <a:pt x="0" y="0"/>
                </a:lnTo>
                <a:lnTo>
                  <a:pt x="0" y="68419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0" r="-50"/>
            </a:stretch>
          </a:blipFill>
        </p:spPr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2740984C-E4B9-4973-C679-EEBC7432BDD9}"/>
              </a:ext>
            </a:extLst>
          </p:cNvPr>
          <p:cNvSpPr txBox="1"/>
          <p:nvPr/>
        </p:nvSpPr>
        <p:spPr>
          <a:xfrm>
            <a:off x="2582180" y="2735432"/>
            <a:ext cx="4141864" cy="16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25" b="1" spc="-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TRÂN TRỌNG</a:t>
            </a:r>
          </a:p>
          <a:p>
            <a:pPr>
              <a:lnSpc>
                <a:spcPts val="6755"/>
              </a:lnSpc>
            </a:pPr>
            <a:r>
              <a:rPr lang="en-US" sz="4825" b="1" spc="-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CẢM ƠN!</a:t>
            </a:r>
          </a:p>
        </p:txBody>
      </p:sp>
    </p:spTree>
    <p:extLst>
      <p:ext uri="{BB962C8B-B14F-4D97-AF65-F5344CB8AC3E}">
        <p14:creationId xmlns:p14="http://schemas.microsoft.com/office/powerpoint/2010/main" val="72359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90A69BBB-144A-1CFB-D871-51BE0D2EA9C4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0C43A-998D-BE59-9910-65182CA8384C}"/>
              </a:ext>
            </a:extLst>
          </p:cNvPr>
          <p:cNvSpPr txBox="1"/>
          <p:nvPr/>
        </p:nvSpPr>
        <p:spPr>
          <a:xfrm>
            <a:off x="2285036" y="15581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6B16A98-A3D1-B26A-BC20-3A066F5093F3}"/>
              </a:ext>
            </a:extLst>
          </p:cNvPr>
          <p:cNvSpPr/>
          <p:nvPr/>
        </p:nvSpPr>
        <p:spPr>
          <a:xfrm>
            <a:off x="10142906" y="-540760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9225B-238C-7687-E801-71FD4868A552}"/>
              </a:ext>
            </a:extLst>
          </p:cNvPr>
          <p:cNvSpPr txBox="1"/>
          <p:nvPr/>
        </p:nvSpPr>
        <p:spPr>
          <a:xfrm>
            <a:off x="4379827" y="181567"/>
            <a:ext cx="3432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9242745C-2ACB-5FC1-CFAF-A20E99FB3705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C9B4F-FCC8-B3B6-1B25-67B67D6AD640}"/>
              </a:ext>
            </a:extLst>
          </p:cNvPr>
          <p:cNvSpPr txBox="1"/>
          <p:nvPr/>
        </p:nvSpPr>
        <p:spPr>
          <a:xfrm>
            <a:off x="2899118" y="1409523"/>
            <a:ext cx="8754357" cy="3784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002060"/>
                </a:solidFill>
              </a:rPr>
              <a:t>GIỚI THIỆU TỔNG QUAN</a:t>
            </a:r>
          </a:p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002060"/>
                </a:solidFill>
              </a:rPr>
              <a:t>CÀI ĐẶT ỨNG DỤNG</a:t>
            </a:r>
          </a:p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002060"/>
                </a:solidFill>
              </a:rPr>
              <a:t>ĐĂNG KÝ TÀI KHOẢN</a:t>
            </a:r>
          </a:p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3500" b="1">
                <a:solidFill>
                  <a:srgbClr val="002060"/>
                </a:solidFill>
              </a:rPr>
              <a:t>TẠO PHẢN ÁNH HIỆN TRƯỜNG</a:t>
            </a:r>
            <a:endParaRPr lang="en-US" sz="3500" b="1" dirty="0">
              <a:solidFill>
                <a:srgbClr val="00206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89A109-C838-25ED-C7A6-4E02044E9DF4}"/>
              </a:ext>
            </a:extLst>
          </p:cNvPr>
          <p:cNvSpPr/>
          <p:nvPr/>
        </p:nvSpPr>
        <p:spPr>
          <a:xfrm>
            <a:off x="2261783" y="1679572"/>
            <a:ext cx="478617" cy="3905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D87882-1053-FE54-8B0E-C25A887A63BC}"/>
              </a:ext>
            </a:extLst>
          </p:cNvPr>
          <p:cNvSpPr/>
          <p:nvPr/>
        </p:nvSpPr>
        <p:spPr>
          <a:xfrm>
            <a:off x="2261783" y="2711447"/>
            <a:ext cx="478617" cy="3905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E3F776-31CF-57BF-71F5-76264C005BBD}"/>
              </a:ext>
            </a:extLst>
          </p:cNvPr>
          <p:cNvSpPr/>
          <p:nvPr/>
        </p:nvSpPr>
        <p:spPr>
          <a:xfrm>
            <a:off x="2261782" y="3699244"/>
            <a:ext cx="478617" cy="3905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EEF346-7282-0D94-21B5-5DED920625DF}"/>
              </a:ext>
            </a:extLst>
          </p:cNvPr>
          <p:cNvSpPr/>
          <p:nvPr/>
        </p:nvSpPr>
        <p:spPr>
          <a:xfrm>
            <a:off x="2285036" y="4634082"/>
            <a:ext cx="478617" cy="3905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EEF346-7282-0D94-21B5-5DED920625DF}"/>
              </a:ext>
            </a:extLst>
          </p:cNvPr>
          <p:cNvSpPr/>
          <p:nvPr/>
        </p:nvSpPr>
        <p:spPr>
          <a:xfrm>
            <a:off x="2261781" y="5401217"/>
            <a:ext cx="478617" cy="3905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</a:rPr>
              <a:t>5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9118" y="5082700"/>
            <a:ext cx="4504759" cy="800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3500" b="1">
                <a:solidFill>
                  <a:srgbClr val="002060"/>
                </a:solidFill>
              </a:rPr>
              <a:t>TỔNG ĐÀI 19009038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2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7AD48-A229-97AE-C5BA-8647CAF1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943216CE-AEB9-B102-D69A-061C64E9F043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895FF-CD4C-DFFE-404D-F7C5F42D0652}"/>
              </a:ext>
            </a:extLst>
          </p:cNvPr>
          <p:cNvSpPr txBox="1"/>
          <p:nvPr/>
        </p:nvSpPr>
        <p:spPr>
          <a:xfrm>
            <a:off x="2285036" y="17232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4FEE59E-1955-0031-0F11-489B89BE2483}"/>
              </a:ext>
            </a:extLst>
          </p:cNvPr>
          <p:cNvSpPr/>
          <p:nvPr/>
        </p:nvSpPr>
        <p:spPr>
          <a:xfrm>
            <a:off x="11729487" y="-6395238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C3E9B-C74E-F69E-1CEC-BA53FD61449E}"/>
              </a:ext>
            </a:extLst>
          </p:cNvPr>
          <p:cNvSpPr txBox="1"/>
          <p:nvPr/>
        </p:nvSpPr>
        <p:spPr>
          <a:xfrm>
            <a:off x="3507794" y="181567"/>
            <a:ext cx="51764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TỔNG QUAN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17DB4C5-1F56-701D-F78B-52D64AED190A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58D26-8634-FAB3-4B11-4F3F4CE299D3}"/>
              </a:ext>
            </a:extLst>
          </p:cNvPr>
          <p:cNvGrpSpPr/>
          <p:nvPr/>
        </p:nvGrpSpPr>
        <p:grpSpPr>
          <a:xfrm>
            <a:off x="9150870" y="1010664"/>
            <a:ext cx="2672830" cy="5388770"/>
            <a:chOff x="9150870" y="1010664"/>
            <a:chExt cx="2672830" cy="53887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3C5FF8-CB12-21BD-2390-F241E884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6518" y="1127869"/>
              <a:ext cx="2372699" cy="51347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6658C2-6E15-524E-91AA-4EB8E307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870" y="1010664"/>
              <a:ext cx="2672830" cy="53887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C8CA30-7F4C-D1EC-E7B4-1806DC3BB8FB}"/>
              </a:ext>
            </a:extLst>
          </p:cNvPr>
          <p:cNvSpPr txBox="1"/>
          <p:nvPr/>
        </p:nvSpPr>
        <p:spPr>
          <a:xfrm>
            <a:off x="323689" y="1210834"/>
            <a:ext cx="8754357" cy="518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2500" b="1" i="0" dirty="0">
                <a:solidFill>
                  <a:srgbClr val="002060"/>
                </a:solidFill>
                <a:effectLst/>
              </a:rPr>
              <a:t>Xây dựng nền tảng số kết nối người dân với chính quyền, tiếp nhận phản ánh hiện trường.</a:t>
            </a:r>
          </a:p>
          <a:p>
            <a:pPr marL="457200" indent="-457200"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25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Tích hợp dịch vụ công, thông tin đời sống và các dịch vụ thiết yếu.</a:t>
            </a:r>
          </a:p>
          <a:p>
            <a:pPr marL="457200" indent="-457200"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2500" b="1" i="0" dirty="0">
                <a:solidFill>
                  <a:srgbClr val="002060"/>
                </a:solidFill>
                <a:effectLst/>
              </a:rPr>
              <a:t>Nâng cao hiệu quả quản lý, minh bạch thông tin và giảm gánh nặng hành chính.</a:t>
            </a:r>
          </a:p>
          <a:p>
            <a:pPr marL="457200" indent="-457200" algn="just">
              <a:lnSpc>
                <a:spcPct val="150000"/>
              </a:lnSpc>
              <a:spcBef>
                <a:spcPts val="750"/>
              </a:spcBef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vi-VN" sz="25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Hướng đến xã hội số toàn diện, lấy người dân làm trung tâm.</a:t>
            </a:r>
            <a:endParaRPr lang="en-US" sz="2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7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D4EE00-A119-7137-8B6C-7B0F246F9079}"/>
              </a:ext>
            </a:extLst>
          </p:cNvPr>
          <p:cNvSpPr/>
          <p:nvPr/>
        </p:nvSpPr>
        <p:spPr>
          <a:xfrm>
            <a:off x="120089" y="1376216"/>
            <a:ext cx="2678530" cy="526472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1542B-3B5D-6076-84FA-402EDCD406A7}"/>
              </a:ext>
            </a:extLst>
          </p:cNvPr>
          <p:cNvSpPr/>
          <p:nvPr/>
        </p:nvSpPr>
        <p:spPr>
          <a:xfrm>
            <a:off x="120089" y="1376216"/>
            <a:ext cx="2678530" cy="5403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ỨNG DỤNG  DI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D40C4-9942-BAA8-0749-181B3DFA9408}"/>
              </a:ext>
            </a:extLst>
          </p:cNvPr>
          <p:cNvSpPr/>
          <p:nvPr/>
        </p:nvSpPr>
        <p:spPr>
          <a:xfrm>
            <a:off x="4073236" y="1376216"/>
            <a:ext cx="8026401" cy="5264728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041DA3-20C7-D8F8-A161-E8C33FA2DAAD}"/>
              </a:ext>
            </a:extLst>
          </p:cNvPr>
          <p:cNvSpPr/>
          <p:nvPr/>
        </p:nvSpPr>
        <p:spPr>
          <a:xfrm>
            <a:off x="4073236" y="1376216"/>
            <a:ext cx="8026401" cy="5403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NỀN TẢNG CHÍNH QUYỀN SỐ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97F1F-3F8F-EA78-4765-614B8492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0" y="2392216"/>
            <a:ext cx="2590282" cy="1828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F68F2E-A336-A7B7-4B5A-C78D78C0651F}"/>
              </a:ext>
            </a:extLst>
          </p:cNvPr>
          <p:cNvSpPr/>
          <p:nvPr/>
        </p:nvSpPr>
        <p:spPr>
          <a:xfrm>
            <a:off x="4156361" y="2122053"/>
            <a:ext cx="3334327" cy="4313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81EBD-1B92-07DB-9ACE-063CBA26BA80}"/>
              </a:ext>
            </a:extLst>
          </p:cNvPr>
          <p:cNvSpPr/>
          <p:nvPr/>
        </p:nvSpPr>
        <p:spPr>
          <a:xfrm>
            <a:off x="8719110" y="2122053"/>
            <a:ext cx="3334327" cy="4313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81AD3E-8DDF-A550-1A0D-D97073D6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0" y="4431749"/>
            <a:ext cx="2590282" cy="174540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3A7781-E23E-D693-A0CE-B9A624F70F84}"/>
              </a:ext>
            </a:extLst>
          </p:cNvPr>
          <p:cNvCxnSpPr>
            <a:cxnSpLocks/>
          </p:cNvCxnSpPr>
          <p:nvPr/>
        </p:nvCxnSpPr>
        <p:spPr>
          <a:xfrm>
            <a:off x="2798619" y="3540697"/>
            <a:ext cx="1274617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DBE6F9-E5C5-52AF-19DD-29A81FA18EEA}"/>
              </a:ext>
            </a:extLst>
          </p:cNvPr>
          <p:cNvSpPr txBox="1"/>
          <p:nvPr/>
        </p:nvSpPr>
        <p:spPr>
          <a:xfrm>
            <a:off x="2830489" y="2885706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Gửi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phản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ánh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06F945-0D9E-0A72-BC94-082C4BAD7DBB}"/>
              </a:ext>
            </a:extLst>
          </p:cNvPr>
          <p:cNvCxnSpPr>
            <a:cxnSpLocks/>
          </p:cNvCxnSpPr>
          <p:nvPr/>
        </p:nvCxnSpPr>
        <p:spPr>
          <a:xfrm flipH="1">
            <a:off x="2791501" y="5195729"/>
            <a:ext cx="126364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DA3FC3-1416-3D7B-BD8E-2C2809656777}"/>
              </a:ext>
            </a:extLst>
          </p:cNvPr>
          <p:cNvSpPr txBox="1"/>
          <p:nvPr/>
        </p:nvSpPr>
        <p:spPr>
          <a:xfrm>
            <a:off x="2900617" y="5239719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Đăng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tải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kết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70A6D9-EFC7-83FC-BE23-20423F14E837}"/>
              </a:ext>
            </a:extLst>
          </p:cNvPr>
          <p:cNvSpPr/>
          <p:nvPr/>
        </p:nvSpPr>
        <p:spPr>
          <a:xfrm>
            <a:off x="4151735" y="2122053"/>
            <a:ext cx="3334327" cy="5403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TRUNG TÂM IOC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A836B3-1EC5-8951-46CC-38FF25FB5973}"/>
              </a:ext>
            </a:extLst>
          </p:cNvPr>
          <p:cNvSpPr/>
          <p:nvPr/>
        </p:nvSpPr>
        <p:spPr>
          <a:xfrm>
            <a:off x="8732972" y="2134754"/>
            <a:ext cx="3320465" cy="5403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ĐƠN VỊ XỬ LÝ TRỰC TIẾP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011CE15-3185-D418-C495-BC817574EFA1}"/>
              </a:ext>
            </a:extLst>
          </p:cNvPr>
          <p:cNvCxnSpPr>
            <a:cxnSpLocks/>
          </p:cNvCxnSpPr>
          <p:nvPr/>
        </p:nvCxnSpPr>
        <p:spPr>
          <a:xfrm>
            <a:off x="7486062" y="3540697"/>
            <a:ext cx="124691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96D02E1-0E03-C4A5-5FDD-74CD50ACDEEB}"/>
              </a:ext>
            </a:extLst>
          </p:cNvPr>
          <p:cNvSpPr txBox="1"/>
          <p:nvPr/>
        </p:nvSpPr>
        <p:spPr>
          <a:xfrm>
            <a:off x="7507656" y="310269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Điều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phối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3DA4016-025A-1388-1342-9D2EEC6D165F}"/>
              </a:ext>
            </a:extLst>
          </p:cNvPr>
          <p:cNvCxnSpPr>
            <a:cxnSpLocks/>
          </p:cNvCxnSpPr>
          <p:nvPr/>
        </p:nvCxnSpPr>
        <p:spPr>
          <a:xfrm flipH="1">
            <a:off x="7495314" y="5073500"/>
            <a:ext cx="119567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9FE88E5-B3DD-114E-65B4-442629AA0981}"/>
              </a:ext>
            </a:extLst>
          </p:cNvPr>
          <p:cNvSpPr txBox="1"/>
          <p:nvPr/>
        </p:nvSpPr>
        <p:spPr>
          <a:xfrm>
            <a:off x="7629257" y="5073500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Trả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kết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quả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99AA69-153F-5FF3-6C01-FC94D0F3BA49}"/>
              </a:ext>
            </a:extLst>
          </p:cNvPr>
          <p:cNvSpPr txBox="1"/>
          <p:nvPr/>
        </p:nvSpPr>
        <p:spPr>
          <a:xfrm>
            <a:off x="1148224" y="324026"/>
            <a:ext cx="104562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1. SƠ ĐỒ TỔNG THỂ - QUY TRÌNH PHẢN ÁNH HIỆN TRƯỜNG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1B622E9-FF68-FC6C-61D7-5F5B3F17D211}"/>
              </a:ext>
            </a:extLst>
          </p:cNvPr>
          <p:cNvSpPr/>
          <p:nvPr/>
        </p:nvSpPr>
        <p:spPr>
          <a:xfrm>
            <a:off x="77316" y="6179724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5949AD9-F0BC-5DD5-EF51-81A658A2E568}"/>
              </a:ext>
            </a:extLst>
          </p:cNvPr>
          <p:cNvSpPr/>
          <p:nvPr/>
        </p:nvSpPr>
        <p:spPr>
          <a:xfrm>
            <a:off x="-6620597" y="-5382933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D4A0FE1-6CB1-AB54-6961-539E052D2190}"/>
              </a:ext>
            </a:extLst>
          </p:cNvPr>
          <p:cNvSpPr/>
          <p:nvPr/>
        </p:nvSpPr>
        <p:spPr>
          <a:xfrm>
            <a:off x="10666781" y="-565676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BFB7F522-CAF0-8E43-BE6F-D02C8A05EF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DB522-4755-1F09-59F8-FC26F18D5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962" y="3173274"/>
            <a:ext cx="3363950" cy="2494666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5DF2564A-6A3E-B9A2-8CC7-28DFA1E00B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5F4FA-0405-323F-1B5E-002FE48CA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887" y="3282053"/>
            <a:ext cx="3274058" cy="24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7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A651D-4AAC-D85B-3E09-802753D5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DF4D4B6-7D23-500F-3E19-BACF673C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00" y="1102468"/>
            <a:ext cx="2343156" cy="50708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A17D74-2AC1-A455-4F55-93308EEC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00" y="1102477"/>
            <a:ext cx="2343156" cy="5070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96D7E5-ECD5-A3C1-C0B0-69534A0C2CC2}"/>
              </a:ext>
            </a:extLst>
          </p:cNvPr>
          <p:cNvGrpSpPr/>
          <p:nvPr/>
        </p:nvGrpSpPr>
        <p:grpSpPr>
          <a:xfrm>
            <a:off x="3402410" y="984989"/>
            <a:ext cx="2639615" cy="5321805"/>
            <a:chOff x="722710" y="1175489"/>
            <a:chExt cx="2639615" cy="53218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1CA176-9954-5BDB-A094-41240B4A34C2}"/>
                </a:ext>
              </a:extLst>
            </p:cNvPr>
            <p:cNvSpPr txBox="1"/>
            <p:nvPr/>
          </p:nvSpPr>
          <p:spPr>
            <a:xfrm>
              <a:off x="2285036" y="1469237"/>
              <a:ext cx="237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91CBE6-E5F5-ED29-D187-1AA27E736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022" y="1292968"/>
              <a:ext cx="2343156" cy="50708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4CC2CD-63CB-3202-C802-9CF48A23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" y="1175489"/>
              <a:ext cx="2639615" cy="5321805"/>
            </a:xfrm>
            <a:prstGeom prst="rect">
              <a:avLst/>
            </a:prstGeom>
          </p:spPr>
        </p:pic>
      </p:grp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A105BA40-6779-E680-334A-B230D0383FFE}"/>
              </a:ext>
            </a:extLst>
          </p:cNvPr>
          <p:cNvSpPr/>
          <p:nvPr/>
        </p:nvSpPr>
        <p:spPr>
          <a:xfrm>
            <a:off x="60789" y="3519833"/>
            <a:ext cx="3208272" cy="671933"/>
          </a:xfrm>
          <a:prstGeom prst="wedgeRectCallout">
            <a:avLst>
              <a:gd name="adj1" fmla="val 58487"/>
              <a:gd name="adj2" fmla="val -509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DDB3CEC5-FD04-336D-1539-963B2331C773}"/>
              </a:ext>
            </a:extLst>
          </p:cNvPr>
          <p:cNvSpPr/>
          <p:nvPr/>
        </p:nvSpPr>
        <p:spPr>
          <a:xfrm>
            <a:off x="60789" y="1083349"/>
            <a:ext cx="2691918" cy="671933"/>
          </a:xfrm>
          <a:prstGeom prst="wedgeRectCallout">
            <a:avLst>
              <a:gd name="adj1" fmla="val 78675"/>
              <a:gd name="adj2" fmla="val 209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D33F4C-7C6D-4F4A-961D-965168E3C078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DA11D241-CD82-49B7-3364-5C79E7A63644}"/>
              </a:ext>
            </a:extLst>
          </p:cNvPr>
          <p:cNvSpPr/>
          <p:nvPr/>
        </p:nvSpPr>
        <p:spPr>
          <a:xfrm>
            <a:off x="11729487" y="-6395238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22A82-4413-C1EB-379F-5CDF21E8E752}"/>
              </a:ext>
            </a:extLst>
          </p:cNvPr>
          <p:cNvSpPr txBox="1"/>
          <p:nvPr/>
        </p:nvSpPr>
        <p:spPr>
          <a:xfrm>
            <a:off x="2752717" y="181567"/>
            <a:ext cx="66865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DIỆN CHÍNH CỦA ỨNG DỤNG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6062DBF4-5238-853D-3101-C246020ED765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E3CC26-4EB6-EE6B-AB0E-9948A1543ADC}"/>
              </a:ext>
            </a:extLst>
          </p:cNvPr>
          <p:cNvSpPr/>
          <p:nvPr/>
        </p:nvSpPr>
        <p:spPr>
          <a:xfrm>
            <a:off x="3557722" y="3048223"/>
            <a:ext cx="2343156" cy="1396777"/>
          </a:xfrm>
          <a:prstGeom prst="roundRect">
            <a:avLst>
              <a:gd name="adj" fmla="val 70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165FC3-177A-24C0-17DA-249C8F360BEE}"/>
              </a:ext>
            </a:extLst>
          </p:cNvPr>
          <p:cNvSpPr/>
          <p:nvPr/>
        </p:nvSpPr>
        <p:spPr>
          <a:xfrm>
            <a:off x="3557722" y="1347023"/>
            <a:ext cx="2343156" cy="1650177"/>
          </a:xfrm>
          <a:prstGeom prst="roundRect">
            <a:avLst>
              <a:gd name="adj" fmla="val 70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D44AB4-16C7-1F06-CA43-C8683D32212D}"/>
              </a:ext>
            </a:extLst>
          </p:cNvPr>
          <p:cNvSpPr txBox="1"/>
          <p:nvPr/>
        </p:nvSpPr>
        <p:spPr>
          <a:xfrm>
            <a:off x="7735014" y="12787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765A5B-D19D-C25E-19B5-D970ED281047}"/>
              </a:ext>
            </a:extLst>
          </p:cNvPr>
          <p:cNvSpPr/>
          <p:nvPr/>
        </p:nvSpPr>
        <p:spPr>
          <a:xfrm>
            <a:off x="6328000" y="2241107"/>
            <a:ext cx="2343156" cy="2051494"/>
          </a:xfrm>
          <a:prstGeom prst="roundRect">
            <a:avLst>
              <a:gd name="adj" fmla="val 70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6FFC9E-A615-A767-DD5F-5BF10542C0D5}"/>
              </a:ext>
            </a:extLst>
          </p:cNvPr>
          <p:cNvSpPr/>
          <p:nvPr/>
        </p:nvSpPr>
        <p:spPr>
          <a:xfrm>
            <a:off x="6328000" y="4372779"/>
            <a:ext cx="2343156" cy="1206484"/>
          </a:xfrm>
          <a:prstGeom prst="roundRect">
            <a:avLst>
              <a:gd name="adj" fmla="val 70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936B02-FB09-E0D8-6817-055174527B72}"/>
              </a:ext>
            </a:extLst>
          </p:cNvPr>
          <p:cNvSpPr/>
          <p:nvPr/>
        </p:nvSpPr>
        <p:spPr>
          <a:xfrm>
            <a:off x="6323603" y="5636801"/>
            <a:ext cx="2343156" cy="536498"/>
          </a:xfrm>
          <a:prstGeom prst="roundRect">
            <a:avLst>
              <a:gd name="adj" fmla="val 70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B04345-1A44-7417-31B5-DE389FE8AD1C}"/>
              </a:ext>
            </a:extLst>
          </p:cNvPr>
          <p:cNvSpPr/>
          <p:nvPr/>
        </p:nvSpPr>
        <p:spPr>
          <a:xfrm>
            <a:off x="164607" y="1233529"/>
            <a:ext cx="478617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2A29849-6FD3-A9C7-4467-AF8D8740CC1F}"/>
              </a:ext>
            </a:extLst>
          </p:cNvPr>
          <p:cNvSpPr/>
          <p:nvPr/>
        </p:nvSpPr>
        <p:spPr>
          <a:xfrm>
            <a:off x="105564" y="3695145"/>
            <a:ext cx="478617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F41737-36B4-4F23-AEA7-469079F80833}"/>
              </a:ext>
            </a:extLst>
          </p:cNvPr>
          <p:cNvSpPr txBox="1"/>
          <p:nvPr/>
        </p:nvSpPr>
        <p:spPr>
          <a:xfrm>
            <a:off x="706340" y="1019849"/>
            <a:ext cx="26396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2500" b="1" dirty="0" err="1">
                <a:solidFill>
                  <a:srgbClr val="002060"/>
                </a:solidFill>
              </a:rPr>
              <a:t>Khối</a:t>
            </a:r>
            <a:r>
              <a:rPr lang="en-US" sz="2500" b="1" dirty="0">
                <a:solidFill>
                  <a:srgbClr val="002060"/>
                </a:solidFill>
              </a:rPr>
              <a:t> banner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46ACE0-71A1-DCA0-9368-A6E9BCCE7903}"/>
              </a:ext>
            </a:extLst>
          </p:cNvPr>
          <p:cNvSpPr txBox="1"/>
          <p:nvPr/>
        </p:nvSpPr>
        <p:spPr>
          <a:xfrm>
            <a:off x="545165" y="3522352"/>
            <a:ext cx="2857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2400" b="1">
                <a:solidFill>
                  <a:srgbClr val="002060"/>
                </a:solidFill>
              </a:rPr>
              <a:t>Khối Công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896B3EB-2134-91C5-74EB-D1F20E933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74" y="984989"/>
            <a:ext cx="2639615" cy="5321805"/>
          </a:xfrm>
          <a:prstGeom prst="rect">
            <a:avLst/>
          </a:prstGeom>
        </p:spPr>
      </p:pic>
      <p:sp>
        <p:nvSpPr>
          <p:cNvPr id="46" name="Speech Bubble: Rectangle 45">
            <a:extLst>
              <a:ext uri="{FF2B5EF4-FFF2-40B4-BE49-F238E27FC236}">
                <a16:creationId xmlns:a16="http://schemas.microsoft.com/office/drawing/2014/main" id="{332B55FD-CCA3-2A7A-6D6A-4B6FA1887C17}"/>
              </a:ext>
            </a:extLst>
          </p:cNvPr>
          <p:cNvSpPr/>
          <p:nvPr/>
        </p:nvSpPr>
        <p:spPr>
          <a:xfrm>
            <a:off x="8877306" y="2206812"/>
            <a:ext cx="3213093" cy="671933"/>
          </a:xfrm>
          <a:prstGeom prst="wedgeRectCallout">
            <a:avLst>
              <a:gd name="adj1" fmla="val -56706"/>
              <a:gd name="adj2" fmla="val 303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3034EAA-094B-FA4D-F6D4-EA86CC75988D}"/>
              </a:ext>
            </a:extLst>
          </p:cNvPr>
          <p:cNvSpPr/>
          <p:nvPr/>
        </p:nvSpPr>
        <p:spPr>
          <a:xfrm>
            <a:off x="8981923" y="2361645"/>
            <a:ext cx="478617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121A6E-0D8F-8581-9A61-92305EB8B6D6}"/>
              </a:ext>
            </a:extLst>
          </p:cNvPr>
          <p:cNvSpPr txBox="1"/>
          <p:nvPr/>
        </p:nvSpPr>
        <p:spPr>
          <a:xfrm>
            <a:off x="9460540" y="2172111"/>
            <a:ext cx="2857245" cy="613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2500" b="1" dirty="0" err="1">
                <a:solidFill>
                  <a:srgbClr val="002060"/>
                </a:solidFill>
              </a:rPr>
              <a:t>Khối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thống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kê</a:t>
            </a:r>
            <a:endParaRPr lang="en-US" sz="2500" b="1" dirty="0">
              <a:solidFill>
                <a:srgbClr val="002060"/>
              </a:solidFill>
            </a:endParaRP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275CF6A3-26AE-6ECC-7435-A29C33505BB8}"/>
              </a:ext>
            </a:extLst>
          </p:cNvPr>
          <p:cNvSpPr/>
          <p:nvPr/>
        </p:nvSpPr>
        <p:spPr>
          <a:xfrm>
            <a:off x="8814988" y="5576744"/>
            <a:ext cx="3213093" cy="671933"/>
          </a:xfrm>
          <a:prstGeom prst="wedgeRectCallout">
            <a:avLst>
              <a:gd name="adj1" fmla="val -56706"/>
              <a:gd name="adj2" fmla="val -17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9867C873-BC2F-6850-A675-5EE6709D5D5F}"/>
              </a:ext>
            </a:extLst>
          </p:cNvPr>
          <p:cNvSpPr/>
          <p:nvPr/>
        </p:nvSpPr>
        <p:spPr>
          <a:xfrm>
            <a:off x="8877305" y="4281065"/>
            <a:ext cx="3213093" cy="671933"/>
          </a:xfrm>
          <a:prstGeom prst="wedgeRectCallout">
            <a:avLst>
              <a:gd name="adj1" fmla="val -56706"/>
              <a:gd name="adj2" fmla="val 303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8D8E994-E504-089D-2E5D-C9CD9297385C}"/>
              </a:ext>
            </a:extLst>
          </p:cNvPr>
          <p:cNvSpPr/>
          <p:nvPr/>
        </p:nvSpPr>
        <p:spPr>
          <a:xfrm>
            <a:off x="8981923" y="4445000"/>
            <a:ext cx="478617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963421A-CF0E-B941-F81F-E63EFB8BA6FE}"/>
              </a:ext>
            </a:extLst>
          </p:cNvPr>
          <p:cNvSpPr/>
          <p:nvPr/>
        </p:nvSpPr>
        <p:spPr>
          <a:xfrm>
            <a:off x="8678049" y="5711814"/>
            <a:ext cx="478617" cy="3905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B9CE16-5F54-1429-9E39-BF79294AEDBC}"/>
              </a:ext>
            </a:extLst>
          </p:cNvPr>
          <p:cNvSpPr txBox="1"/>
          <p:nvPr/>
        </p:nvSpPr>
        <p:spPr>
          <a:xfrm>
            <a:off x="9460540" y="4271819"/>
            <a:ext cx="2857245" cy="613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2500" b="1" dirty="0" err="1">
                <a:solidFill>
                  <a:srgbClr val="002060"/>
                </a:solidFill>
              </a:rPr>
              <a:t>Khối</a:t>
            </a:r>
            <a:r>
              <a:rPr lang="en-US" sz="2500" b="1" dirty="0">
                <a:solidFill>
                  <a:srgbClr val="002060"/>
                </a:solidFill>
              </a:rPr>
              <a:t> tin </a:t>
            </a:r>
            <a:r>
              <a:rPr lang="en-US" sz="2500" b="1" dirty="0" err="1">
                <a:solidFill>
                  <a:srgbClr val="002060"/>
                </a:solidFill>
              </a:rPr>
              <a:t>tức</a:t>
            </a:r>
            <a:endParaRPr lang="en-US" sz="25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7EB18F-233E-0546-CB6C-CD373FBFD0E3}"/>
              </a:ext>
            </a:extLst>
          </p:cNvPr>
          <p:cNvSpPr txBox="1"/>
          <p:nvPr/>
        </p:nvSpPr>
        <p:spPr>
          <a:xfrm>
            <a:off x="9079555" y="5564099"/>
            <a:ext cx="311244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600"/>
              </a:spcAft>
            </a:pPr>
            <a:r>
              <a:rPr lang="en-US" sz="2500" b="1">
                <a:solidFill>
                  <a:srgbClr val="002060"/>
                </a:solidFill>
              </a:rPr>
              <a:t>Thanh điều </a:t>
            </a:r>
            <a:r>
              <a:rPr lang="en-US" sz="2500" b="1" dirty="0" err="1">
                <a:solidFill>
                  <a:srgbClr val="002060"/>
                </a:solidFill>
              </a:rPr>
              <a:t>hướng</a:t>
            </a:r>
            <a:endParaRPr lang="en-US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4F83B-B9ED-2A59-5C74-5FAEE3AE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1DEC311-3A93-C01E-CF8D-CE08BF41A79B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BE9AAE-B38E-3DFE-224B-916DFA877072}"/>
              </a:ext>
            </a:extLst>
          </p:cNvPr>
          <p:cNvSpPr txBox="1"/>
          <p:nvPr/>
        </p:nvSpPr>
        <p:spPr>
          <a:xfrm>
            <a:off x="2945436" y="22439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58E615F-CB52-B59B-CB51-2AD235D997F0}"/>
              </a:ext>
            </a:extLst>
          </p:cNvPr>
          <p:cNvSpPr/>
          <p:nvPr/>
        </p:nvSpPr>
        <p:spPr>
          <a:xfrm>
            <a:off x="9625223" y="-350652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C4DD7-0249-4B8B-7223-13331F3D7850}"/>
              </a:ext>
            </a:extLst>
          </p:cNvPr>
          <p:cNvSpPr txBox="1"/>
          <p:nvPr/>
        </p:nvSpPr>
        <p:spPr>
          <a:xfrm>
            <a:off x="3888508" y="181567"/>
            <a:ext cx="4414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CÀI ĐẶT ỨNG DỤNG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F01DF96C-6285-E72A-E90E-7C49A30A8589}"/>
              </a:ext>
            </a:extLst>
          </p:cNvPr>
          <p:cNvSpPr/>
          <p:nvPr/>
        </p:nvSpPr>
        <p:spPr>
          <a:xfrm>
            <a:off x="801777" y="581226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96655-4A7F-C212-DED8-06151054E6B7}"/>
              </a:ext>
            </a:extLst>
          </p:cNvPr>
          <p:cNvSpPr txBox="1"/>
          <p:nvPr/>
        </p:nvSpPr>
        <p:spPr>
          <a:xfrm>
            <a:off x="666689" y="1045734"/>
            <a:ext cx="8754357" cy="376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rgbClr val="002060"/>
                </a:solidFill>
              </a:rPr>
              <a:t>Bước</a:t>
            </a:r>
            <a:r>
              <a:rPr lang="en-US" sz="3000" b="1" dirty="0">
                <a:solidFill>
                  <a:srgbClr val="002060"/>
                </a:solidFill>
              </a:rPr>
              <a:t> 1: </a:t>
            </a:r>
            <a:r>
              <a:rPr lang="en-US" sz="3000" b="1" dirty="0" err="1">
                <a:solidFill>
                  <a:srgbClr val="002060"/>
                </a:solidFill>
              </a:rPr>
              <a:t>Truy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cập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vào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kho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ứng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dụng</a:t>
            </a:r>
            <a:r>
              <a:rPr lang="en-US" sz="3000" b="1" dirty="0">
                <a:solidFill>
                  <a:srgbClr val="002060"/>
                </a:solidFill>
              </a:rPr>
              <a:t>:</a:t>
            </a:r>
          </a:p>
          <a:p>
            <a:pPr lvl="3"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</a:rPr>
              <a:t>+ </a:t>
            </a:r>
            <a:r>
              <a:rPr lang="en-US" sz="3000" b="1" dirty="0" err="1">
                <a:solidFill>
                  <a:srgbClr val="002060"/>
                </a:solidFill>
              </a:rPr>
              <a:t>Hệ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điều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hành</a:t>
            </a:r>
            <a:r>
              <a:rPr lang="en-US" sz="3000" b="1" dirty="0">
                <a:solidFill>
                  <a:srgbClr val="002060"/>
                </a:solidFill>
              </a:rPr>
              <a:t> Android: Google Play</a:t>
            </a:r>
          </a:p>
          <a:p>
            <a:pPr lvl="3"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</a:rPr>
              <a:t>+ </a:t>
            </a:r>
            <a:r>
              <a:rPr lang="en-US" sz="3000" b="1" dirty="0" err="1">
                <a:solidFill>
                  <a:srgbClr val="002060"/>
                </a:solidFill>
              </a:rPr>
              <a:t>Hệ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điều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hành</a:t>
            </a:r>
            <a:r>
              <a:rPr lang="en-US" sz="3000" b="1" dirty="0">
                <a:solidFill>
                  <a:srgbClr val="002060"/>
                </a:solidFill>
              </a:rPr>
              <a:t> IOS (</a:t>
            </a:r>
            <a:r>
              <a:rPr lang="en-US" sz="3000" b="1" dirty="0" err="1">
                <a:solidFill>
                  <a:srgbClr val="002060"/>
                </a:solidFill>
              </a:rPr>
              <a:t>iphone</a:t>
            </a:r>
            <a:r>
              <a:rPr lang="en-US" sz="3000" b="1">
                <a:solidFill>
                  <a:srgbClr val="002060"/>
                </a:solidFill>
              </a:rPr>
              <a:t>): App </a:t>
            </a:r>
            <a:r>
              <a:rPr lang="en-US" sz="3000" b="1" dirty="0">
                <a:solidFill>
                  <a:srgbClr val="002060"/>
                </a:solidFill>
              </a:rPr>
              <a:t>Store </a:t>
            </a:r>
          </a:p>
          <a:p>
            <a:pPr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rgbClr val="002060"/>
                </a:solidFill>
              </a:rPr>
              <a:t>Bước</a:t>
            </a:r>
            <a:r>
              <a:rPr lang="en-US" sz="3000" b="1" dirty="0">
                <a:solidFill>
                  <a:srgbClr val="002060"/>
                </a:solidFill>
              </a:rPr>
              <a:t> 2: </a:t>
            </a:r>
            <a:r>
              <a:rPr lang="en-US" sz="3000" b="1" dirty="0" err="1">
                <a:solidFill>
                  <a:srgbClr val="002060"/>
                </a:solidFill>
              </a:rPr>
              <a:t>Tìm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kiếm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ứng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dụng</a:t>
            </a:r>
            <a:r>
              <a:rPr lang="en-US" sz="3000" b="1" dirty="0">
                <a:solidFill>
                  <a:srgbClr val="002060"/>
                </a:solidFill>
              </a:rPr>
              <a:t> “</a:t>
            </a:r>
            <a:r>
              <a:rPr lang="en-US" sz="3000" b="1" dirty="0" err="1">
                <a:solidFill>
                  <a:srgbClr val="002060"/>
                </a:solidFill>
              </a:rPr>
              <a:t>i-HaTinh</a:t>
            </a:r>
            <a:r>
              <a:rPr lang="en-US" sz="3000" b="1" dirty="0">
                <a:solidFill>
                  <a:srgbClr val="002060"/>
                </a:solidFill>
              </a:rPr>
              <a:t>”</a:t>
            </a:r>
          </a:p>
          <a:p>
            <a:pPr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rgbClr val="002060"/>
                </a:solidFill>
              </a:rPr>
              <a:t>Bước</a:t>
            </a:r>
            <a:r>
              <a:rPr lang="en-US" sz="3000" b="1" dirty="0">
                <a:solidFill>
                  <a:srgbClr val="002060"/>
                </a:solidFill>
              </a:rPr>
              <a:t> 3: </a:t>
            </a:r>
            <a:r>
              <a:rPr lang="en-US" sz="3000" b="1" dirty="0" err="1">
                <a:solidFill>
                  <a:srgbClr val="002060"/>
                </a:solidFill>
              </a:rPr>
              <a:t>Nhấp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tải</a:t>
            </a:r>
            <a:r>
              <a:rPr lang="en-US" sz="3000" b="1" dirty="0">
                <a:solidFill>
                  <a:srgbClr val="002060"/>
                </a:solidFill>
              </a:rPr>
              <a:t> / </a:t>
            </a:r>
            <a:r>
              <a:rPr lang="en-US" sz="3000" b="1" dirty="0" err="1">
                <a:solidFill>
                  <a:srgbClr val="002060"/>
                </a:solidFill>
              </a:rPr>
              <a:t>mở</a:t>
            </a:r>
            <a:r>
              <a:rPr lang="en-US" sz="3000" b="1" dirty="0">
                <a:solidFill>
                  <a:srgbClr val="002060"/>
                </a:solidFill>
              </a:rPr>
              <a:t> .</a:t>
            </a:r>
          </a:p>
          <a:p>
            <a:pPr algn="just">
              <a:spcBef>
                <a:spcPts val="75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rgbClr val="002060"/>
                </a:solidFill>
              </a:rPr>
              <a:t>Bước</a:t>
            </a:r>
            <a:r>
              <a:rPr lang="en-US" sz="3000" b="1" dirty="0">
                <a:solidFill>
                  <a:srgbClr val="002060"/>
                </a:solidFill>
              </a:rPr>
              <a:t> 4: Cài </a:t>
            </a:r>
            <a:r>
              <a:rPr lang="en-US" sz="3000" b="1" dirty="0" err="1">
                <a:solidFill>
                  <a:srgbClr val="002060"/>
                </a:solidFill>
              </a:rPr>
              <a:t>đặt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ứng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dụng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438AC-00C6-B9C4-5BDC-B7AC8C0F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330" y="1722970"/>
            <a:ext cx="429209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4665A-5C43-1F3B-E27A-C065E293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133" y="2303046"/>
            <a:ext cx="476179" cy="468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ECC956-FF42-5F25-0EC5-075276AFBC5A}"/>
              </a:ext>
            </a:extLst>
          </p:cNvPr>
          <p:cNvSpPr txBox="1"/>
          <p:nvPr/>
        </p:nvSpPr>
        <p:spPr>
          <a:xfrm>
            <a:off x="801777" y="5412170"/>
            <a:ext cx="11045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ý: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93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4C84-F83B-55FF-DC9C-B834AC3B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89BDC39-2EFF-0561-1AB2-C7E38E31E196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4CBCE-3286-3428-053C-44E0D41016A8}"/>
              </a:ext>
            </a:extLst>
          </p:cNvPr>
          <p:cNvSpPr txBox="1"/>
          <p:nvPr/>
        </p:nvSpPr>
        <p:spPr>
          <a:xfrm>
            <a:off x="2945436" y="2243937"/>
            <a:ext cx="23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43B4DE05-1C82-67FF-603E-B66E6729D469}"/>
              </a:ext>
            </a:extLst>
          </p:cNvPr>
          <p:cNvSpPr/>
          <p:nvPr/>
        </p:nvSpPr>
        <p:spPr>
          <a:xfrm>
            <a:off x="10640953" y="-350652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AD563-2371-13D8-8A45-577870DACE1B}"/>
              </a:ext>
            </a:extLst>
          </p:cNvPr>
          <p:cNvSpPr txBox="1"/>
          <p:nvPr/>
        </p:nvSpPr>
        <p:spPr>
          <a:xfrm>
            <a:off x="3888511" y="181567"/>
            <a:ext cx="4414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CÀI ĐẶT ỨNG DỤNG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5A606840-C7AC-3902-70E8-414CB3B00DF1}"/>
              </a:ext>
            </a:extLst>
          </p:cNvPr>
          <p:cNvSpPr/>
          <p:nvPr/>
        </p:nvSpPr>
        <p:spPr>
          <a:xfrm>
            <a:off x="801777" y="581226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5E0F9-B496-7569-3834-23562FD6ED05}"/>
              </a:ext>
            </a:extLst>
          </p:cNvPr>
          <p:cNvSpPr txBox="1"/>
          <p:nvPr/>
        </p:nvSpPr>
        <p:spPr>
          <a:xfrm>
            <a:off x="462512" y="6381842"/>
            <a:ext cx="11045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ý: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48D958-95FB-7E3D-4FCD-E4BD193FC6A2}"/>
              </a:ext>
            </a:extLst>
          </p:cNvPr>
          <p:cNvSpPr/>
          <p:nvPr/>
        </p:nvSpPr>
        <p:spPr>
          <a:xfrm>
            <a:off x="1089596" y="957764"/>
            <a:ext cx="4379867" cy="4997028"/>
          </a:xfrm>
          <a:prstGeom prst="roundRect">
            <a:avLst>
              <a:gd name="adj" fmla="val 7565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DE2B0A-CFE1-7B42-4259-905110B7789B}"/>
              </a:ext>
            </a:extLst>
          </p:cNvPr>
          <p:cNvSpPr/>
          <p:nvPr/>
        </p:nvSpPr>
        <p:spPr>
          <a:xfrm>
            <a:off x="6639476" y="957765"/>
            <a:ext cx="4618485" cy="4997028"/>
          </a:xfrm>
          <a:prstGeom prst="roundRect">
            <a:avLst>
              <a:gd name="adj" fmla="val 7565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57283-37FA-D628-523E-171AF2CCE3D8}"/>
              </a:ext>
            </a:extLst>
          </p:cNvPr>
          <p:cNvSpPr txBox="1"/>
          <p:nvPr/>
        </p:nvSpPr>
        <p:spPr>
          <a:xfrm>
            <a:off x="2256002" y="1668118"/>
            <a:ext cx="1978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FEACB-CF52-9E1C-AF59-64C8A23EDD53}"/>
              </a:ext>
            </a:extLst>
          </p:cNvPr>
          <p:cNvSpPr txBox="1"/>
          <p:nvPr/>
        </p:nvSpPr>
        <p:spPr>
          <a:xfrm>
            <a:off x="8544828" y="1750967"/>
            <a:ext cx="1141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4611C7-4619-E05F-A452-17378BF0F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0" y="2433032"/>
            <a:ext cx="3103830" cy="2925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9ADECB-7FD0-D984-AFC5-EBC03572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69" y="2304965"/>
            <a:ext cx="3116462" cy="30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0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F0B9-0185-FBC0-F175-DE30FAC6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143C147-8DE9-DEE3-9667-13B4B64859D8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482B565F-0230-9CB6-4718-DCD5021C3226}"/>
              </a:ext>
            </a:extLst>
          </p:cNvPr>
          <p:cNvSpPr/>
          <p:nvPr/>
        </p:nvSpPr>
        <p:spPr>
          <a:xfrm>
            <a:off x="11729487" y="-6395238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C5BD7-F3F2-EFC9-82DC-D87CB705838F}"/>
              </a:ext>
            </a:extLst>
          </p:cNvPr>
          <p:cNvSpPr txBox="1"/>
          <p:nvPr/>
        </p:nvSpPr>
        <p:spPr>
          <a:xfrm>
            <a:off x="3781102" y="0"/>
            <a:ext cx="4629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ĐĂNG KÝ TÀI KHOẢN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F347E446-72DB-36F1-873E-CBC31B699028}"/>
              </a:ext>
            </a:extLst>
          </p:cNvPr>
          <p:cNvSpPr/>
          <p:nvPr/>
        </p:nvSpPr>
        <p:spPr>
          <a:xfrm>
            <a:off x="666689" y="5791742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2081F-A8CC-8DCA-FA62-B530ECBFF56F}"/>
              </a:ext>
            </a:extLst>
          </p:cNvPr>
          <p:cNvSpPr txBox="1"/>
          <p:nvPr/>
        </p:nvSpPr>
        <p:spPr>
          <a:xfrm>
            <a:off x="504749" y="5779342"/>
            <a:ext cx="32674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B1: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Truy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cập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ứng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dụng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“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i-HaTinh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”</a:t>
            </a:r>
            <a:endParaRPr lang="en-US" sz="2500" b="1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BAB89-5476-26C2-60F3-3AF0539262C0}"/>
              </a:ext>
            </a:extLst>
          </p:cNvPr>
          <p:cNvGrpSpPr/>
          <p:nvPr/>
        </p:nvGrpSpPr>
        <p:grpSpPr>
          <a:xfrm>
            <a:off x="842541" y="685598"/>
            <a:ext cx="2573759" cy="4966585"/>
            <a:chOff x="622702" y="914199"/>
            <a:chExt cx="2672830" cy="53887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C5797D-4380-C80A-9F68-535CF8CE17BE}"/>
                </a:ext>
              </a:extLst>
            </p:cNvPr>
            <p:cNvSpPr txBox="1"/>
            <p:nvPr/>
          </p:nvSpPr>
          <p:spPr>
            <a:xfrm>
              <a:off x="2285036" y="1723237"/>
              <a:ext cx="237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3BB144-958C-D602-10AA-4C2EB5B7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768" y="1045030"/>
              <a:ext cx="2372699" cy="51347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832C64-2274-FB89-D33C-5B11E94B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305" y="1045030"/>
              <a:ext cx="2369161" cy="512710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197711-A557-397C-B654-B88BEFF75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02" y="914199"/>
              <a:ext cx="2672830" cy="538877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BC47F4C-B9BC-5A7A-3543-E09C002D6E76}"/>
                </a:ext>
              </a:extLst>
            </p:cNvPr>
            <p:cNvSpPr/>
            <p:nvPr/>
          </p:nvSpPr>
          <p:spPr>
            <a:xfrm>
              <a:off x="1424641" y="3848323"/>
              <a:ext cx="543859" cy="553999"/>
            </a:xfrm>
            <a:prstGeom prst="roundRect">
              <a:avLst>
                <a:gd name="adj" fmla="val 248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CA0D8B2-8C50-1BF5-7575-6AF87916152D}"/>
              </a:ext>
            </a:extLst>
          </p:cNvPr>
          <p:cNvSpPr txBox="1"/>
          <p:nvPr/>
        </p:nvSpPr>
        <p:spPr>
          <a:xfrm>
            <a:off x="15202543" y="2721998"/>
            <a:ext cx="194605" cy="31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AEAED2-D6C6-E272-AE05-8C18ED8C3054}"/>
              </a:ext>
            </a:extLst>
          </p:cNvPr>
          <p:cNvGrpSpPr/>
          <p:nvPr/>
        </p:nvGrpSpPr>
        <p:grpSpPr>
          <a:xfrm>
            <a:off x="4850053" y="685597"/>
            <a:ext cx="2665462" cy="4966585"/>
            <a:chOff x="4850053" y="685597"/>
            <a:chExt cx="2189484" cy="42166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FF23BA-DB8D-D2C8-7F75-2EC72F7A95F3}"/>
                </a:ext>
              </a:extLst>
            </p:cNvPr>
            <p:cNvSpPr txBox="1"/>
            <p:nvPr/>
          </p:nvSpPr>
          <p:spPr>
            <a:xfrm>
              <a:off x="6229490" y="1318653"/>
              <a:ext cx="194605" cy="31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CB35FA-2D15-018E-C323-E044AA1B9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696" y="787971"/>
              <a:ext cx="1943628" cy="40178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E42719-1B64-3775-6267-028E2DEA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3593" y="787971"/>
              <a:ext cx="1940730" cy="4011856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7F8160B-5DEA-6DE3-CBCC-C786B515A7CD}"/>
                </a:ext>
              </a:extLst>
            </p:cNvPr>
            <p:cNvSpPr/>
            <p:nvPr/>
          </p:nvSpPr>
          <p:spPr>
            <a:xfrm>
              <a:off x="5524686" y="2981489"/>
              <a:ext cx="445509" cy="433493"/>
            </a:xfrm>
            <a:prstGeom prst="roundRect">
              <a:avLst>
                <a:gd name="adj" fmla="val 248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2BE153B-50AE-DB62-4E7B-499D85CDE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4953" y="800371"/>
              <a:ext cx="1940730" cy="40118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B567C48-6CCA-FD15-5156-5F2CFA01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053" y="685597"/>
              <a:ext cx="2189484" cy="42166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50167E-1657-D10D-B854-540E1C1660D2}"/>
              </a:ext>
            </a:extLst>
          </p:cNvPr>
          <p:cNvGrpSpPr/>
          <p:nvPr/>
        </p:nvGrpSpPr>
        <p:grpSpPr>
          <a:xfrm>
            <a:off x="9052780" y="697998"/>
            <a:ext cx="2525928" cy="4966585"/>
            <a:chOff x="9052780" y="697998"/>
            <a:chExt cx="2189484" cy="42166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B4132A-014A-897D-7EE8-A3D967BB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3315" y="787969"/>
              <a:ext cx="1940730" cy="40118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454A38-0480-9FBF-F83A-54BD3CE92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3314" y="800371"/>
              <a:ext cx="1923017" cy="394655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2EB4C72-56C3-0776-FC5D-6E9C2F1F8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780" y="697998"/>
              <a:ext cx="2189484" cy="4216601"/>
            </a:xfrm>
            <a:prstGeom prst="rect">
              <a:avLst/>
            </a:prstGeom>
          </p:spPr>
        </p:pic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EDA018A-3957-7B28-2022-19D214C21317}"/>
              </a:ext>
            </a:extLst>
          </p:cNvPr>
          <p:cNvSpPr/>
          <p:nvPr/>
        </p:nvSpPr>
        <p:spPr>
          <a:xfrm>
            <a:off x="6444984" y="3766747"/>
            <a:ext cx="445509" cy="368764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8FF721-0CAE-0463-F3B0-DE1EC4D51770}"/>
              </a:ext>
            </a:extLst>
          </p:cNvPr>
          <p:cNvSpPr/>
          <p:nvPr/>
        </p:nvSpPr>
        <p:spPr>
          <a:xfrm>
            <a:off x="9278868" y="4414447"/>
            <a:ext cx="2045191" cy="259153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0B804F-E250-101C-B002-759DF4154D69}"/>
              </a:ext>
            </a:extLst>
          </p:cNvPr>
          <p:cNvSpPr txBox="1"/>
          <p:nvPr/>
        </p:nvSpPr>
        <p:spPr>
          <a:xfrm>
            <a:off x="4579999" y="5772765"/>
            <a:ext cx="32674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B2: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Nhấn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đăng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ký</a:t>
            </a:r>
            <a:endParaRPr lang="en-US" sz="25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D82DB5-E9DA-EB10-FF28-8FD57AB1A6FE}"/>
              </a:ext>
            </a:extLst>
          </p:cNvPr>
          <p:cNvSpPr txBox="1"/>
          <p:nvPr/>
        </p:nvSpPr>
        <p:spPr>
          <a:xfrm>
            <a:off x="8701708" y="5676983"/>
            <a:ext cx="326741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B3: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Nhập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đúng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đủ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thông</a:t>
            </a:r>
            <a:r>
              <a:rPr lang="en-US" sz="2500" b="1" dirty="0">
                <a:solidFill>
                  <a:srgbClr val="002060"/>
                </a:solidFill>
              </a:rPr>
              <a:t> tin, </a:t>
            </a:r>
            <a:r>
              <a:rPr lang="en-US" sz="2500" b="1" dirty="0" err="1">
                <a:solidFill>
                  <a:srgbClr val="002060"/>
                </a:solidFill>
              </a:rPr>
              <a:t>Nhấn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kiểm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tra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thông</a:t>
            </a:r>
            <a:r>
              <a:rPr lang="en-US" sz="2500" b="1" dirty="0">
                <a:solidFill>
                  <a:srgbClr val="002060"/>
                </a:solidFill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50627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13177-00DF-FF64-0AA1-7B3391DC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A95678E-7755-EF51-1C2E-81978BF75675}"/>
              </a:ext>
            </a:extLst>
          </p:cNvPr>
          <p:cNvSpPr/>
          <p:nvPr/>
        </p:nvSpPr>
        <p:spPr>
          <a:xfrm>
            <a:off x="-8021669" y="-2390159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7C76040C-021F-BFE2-0548-F61904065344}"/>
              </a:ext>
            </a:extLst>
          </p:cNvPr>
          <p:cNvSpPr/>
          <p:nvPr/>
        </p:nvSpPr>
        <p:spPr>
          <a:xfrm>
            <a:off x="11729487" y="-6395238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274BB-3932-CC04-AF88-A7070A5211A5}"/>
              </a:ext>
            </a:extLst>
          </p:cNvPr>
          <p:cNvSpPr txBox="1"/>
          <p:nvPr/>
        </p:nvSpPr>
        <p:spPr>
          <a:xfrm>
            <a:off x="3781103" y="0"/>
            <a:ext cx="4629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 KÝ 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KHOẢN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EBD7047B-8AC7-F472-CF32-C1C2798264F2}"/>
              </a:ext>
            </a:extLst>
          </p:cNvPr>
          <p:cNvSpPr/>
          <p:nvPr/>
        </p:nvSpPr>
        <p:spPr>
          <a:xfrm>
            <a:off x="337908" y="6345066"/>
            <a:ext cx="8484181" cy="8484181"/>
          </a:xfrm>
          <a:custGeom>
            <a:avLst/>
            <a:gdLst/>
            <a:ahLst/>
            <a:cxnLst/>
            <a:rect l="l" t="t" r="r" b="b"/>
            <a:pathLst>
              <a:path w="8484181" h="8484181">
                <a:moveTo>
                  <a:pt x="0" y="0"/>
                </a:moveTo>
                <a:lnTo>
                  <a:pt x="8484181" y="0"/>
                </a:lnTo>
                <a:lnTo>
                  <a:pt x="8484181" y="8484181"/>
                </a:lnTo>
                <a:lnTo>
                  <a:pt x="0" y="8484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8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4B074-2A3E-F6C9-2E41-492292E5A8DA}"/>
              </a:ext>
            </a:extLst>
          </p:cNvPr>
          <p:cNvSpPr txBox="1"/>
          <p:nvPr/>
        </p:nvSpPr>
        <p:spPr>
          <a:xfrm>
            <a:off x="2025635" y="5717218"/>
            <a:ext cx="32674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002060"/>
                </a:solidFill>
              </a:rPr>
              <a:t>B4: </a:t>
            </a:r>
            <a:r>
              <a:rPr lang="en-US" sz="2500" b="1" dirty="0" err="1">
                <a:solidFill>
                  <a:srgbClr val="002060"/>
                </a:solidFill>
              </a:rPr>
              <a:t>Chọn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địa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chỉ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và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nhập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mật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khẩu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09375-53CC-8B11-D1FE-2D52EEADA1CE}"/>
              </a:ext>
            </a:extLst>
          </p:cNvPr>
          <p:cNvSpPr txBox="1"/>
          <p:nvPr/>
        </p:nvSpPr>
        <p:spPr>
          <a:xfrm>
            <a:off x="5404317" y="5609552"/>
            <a:ext cx="228759" cy="36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F3078-E361-8DD7-4950-C2F024B5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856" y="697998"/>
            <a:ext cx="2281346" cy="47254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A3EBCB-C231-B5AB-D944-C10CE3572C44}"/>
              </a:ext>
            </a:extLst>
          </p:cNvPr>
          <p:cNvSpPr txBox="1"/>
          <p:nvPr/>
        </p:nvSpPr>
        <p:spPr>
          <a:xfrm>
            <a:off x="15202543" y="2721998"/>
            <a:ext cx="194605" cy="31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EB1C6-28A1-96DF-F9B1-9E670983D1B4}"/>
              </a:ext>
            </a:extLst>
          </p:cNvPr>
          <p:cNvSpPr txBox="1"/>
          <p:nvPr/>
        </p:nvSpPr>
        <p:spPr>
          <a:xfrm>
            <a:off x="8677906" y="1354259"/>
            <a:ext cx="236911" cy="36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A37A0B-9F03-8FD8-D91C-E6F76B280142}"/>
              </a:ext>
            </a:extLst>
          </p:cNvPr>
          <p:cNvSpPr txBox="1"/>
          <p:nvPr/>
        </p:nvSpPr>
        <p:spPr>
          <a:xfrm>
            <a:off x="6777099" y="5772765"/>
            <a:ext cx="39671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600"/>
              </a:spcAft>
            </a:pPr>
            <a:r>
              <a:rPr lang="en-US" sz="2500" b="1" i="0" dirty="0">
                <a:solidFill>
                  <a:srgbClr val="002060"/>
                </a:solidFill>
                <a:effectLst/>
              </a:rPr>
              <a:t>B5: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Nhập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mã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xác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thực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Nhấn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đăng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ký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để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hoàn</a:t>
            </a:r>
            <a:r>
              <a:rPr lang="en-US" sz="25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500" b="1" i="0" dirty="0" err="1">
                <a:solidFill>
                  <a:srgbClr val="002060"/>
                </a:solidFill>
                <a:effectLst/>
              </a:rPr>
              <a:t>tất</a:t>
            </a:r>
            <a:endParaRPr lang="en-US" sz="25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33499-6970-A8B1-C9FE-F90DEDBF5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855" y="698486"/>
            <a:ext cx="2281346" cy="4724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789F5A-3250-BE37-3215-91F205398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8" y="572074"/>
            <a:ext cx="2573759" cy="496658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D2B5E4-CA07-BD0A-FEC1-891DF96BE6FC}"/>
              </a:ext>
            </a:extLst>
          </p:cNvPr>
          <p:cNvSpPr/>
          <p:nvPr/>
        </p:nvSpPr>
        <p:spPr>
          <a:xfrm>
            <a:off x="2534318" y="4777869"/>
            <a:ext cx="2086570" cy="276731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71C5C9-6AEC-A70C-3ECE-F1B51F678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16" y="683573"/>
            <a:ext cx="2466645" cy="49001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2DACAF-5B6C-AF14-6080-0649CE188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87" y="574244"/>
            <a:ext cx="2738532" cy="514297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AC3577-07FB-2E09-1F75-05D2B133F6B7}"/>
              </a:ext>
            </a:extLst>
          </p:cNvPr>
          <p:cNvSpPr/>
          <p:nvPr/>
        </p:nvSpPr>
        <p:spPr>
          <a:xfrm>
            <a:off x="7526966" y="3467100"/>
            <a:ext cx="2188534" cy="279400"/>
          </a:xfrm>
          <a:prstGeom prst="roundRect">
            <a:avLst>
              <a:gd name="adj" fmla="val 248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9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645</Words>
  <Application>Microsoft Macintosh PowerPoint</Application>
  <PresentationFormat>Widescreen</PresentationFormat>
  <Paragraphs>104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Arial (Body)</vt:lpstr>
      <vt:lpstr>Calibri</vt:lpstr>
      <vt:lpstr>Inter</vt:lpstr>
      <vt:lpstr>Inter Bold</vt:lpstr>
      <vt:lpstr>Montserrat Bold</vt:lpstr>
      <vt:lpstr>Segoe UI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Nhi Đinh</cp:lastModifiedBy>
  <cp:revision>37</cp:revision>
  <dcterms:created xsi:type="dcterms:W3CDTF">2026-02-27T03:17:08Z</dcterms:created>
  <dcterms:modified xsi:type="dcterms:W3CDTF">2026-03-13T17:30:38Z</dcterms:modified>
</cp:coreProperties>
</file>